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2"/>
  </p:notesMasterIdLst>
  <p:sldIdLst>
    <p:sldId id="342" r:id="rId2"/>
    <p:sldId id="302" r:id="rId3"/>
    <p:sldId id="303" r:id="rId4"/>
    <p:sldId id="304" r:id="rId5"/>
    <p:sldId id="282" r:id="rId6"/>
    <p:sldId id="305" r:id="rId7"/>
    <p:sldId id="313" r:id="rId8"/>
    <p:sldId id="343" r:id="rId9"/>
    <p:sldId id="361" r:id="rId10"/>
    <p:sldId id="344" r:id="rId11"/>
    <p:sldId id="345" r:id="rId12"/>
    <p:sldId id="351" r:id="rId13"/>
    <p:sldId id="352" r:id="rId14"/>
    <p:sldId id="353" r:id="rId15"/>
    <p:sldId id="354" r:id="rId16"/>
    <p:sldId id="356" r:id="rId17"/>
    <p:sldId id="357" r:id="rId18"/>
    <p:sldId id="358" r:id="rId19"/>
    <p:sldId id="359" r:id="rId20"/>
    <p:sldId id="3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EF2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8571" autoAdjust="0"/>
  </p:normalViewPr>
  <p:slideViewPr>
    <p:cSldViewPr>
      <p:cViewPr varScale="1">
        <p:scale>
          <a:sx n="71" d="100"/>
          <a:sy n="71" d="100"/>
        </p:scale>
        <p:origin x="-12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F8E77-F44E-4D1C-93EF-EB1EE5C34B3F}" type="datetimeFigureOut">
              <a:rPr lang="en-US" smtClean="0"/>
              <a:pPr/>
              <a:t>10/24/2013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F6C70-E6F6-42C7-A920-5DB06F8E83C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8378B-D1ED-49D2-90F4-57E726A695AC}" type="slidenum">
              <a:rPr lang="en-US"/>
              <a:pPr fontAlgn="base">
                <a:spcBef>
                  <a:spcPct val="0"/>
                </a:spcBef>
                <a:spcAft>
                  <a:spcPct val="0"/>
                </a:spcAft>
              </a:pPr>
              <a:t>7</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4D3AC10-C185-4E9E-BB80-213AC16DB7B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6"/>
            <a:ext cx="762000" cy="365125"/>
          </a:xfrm>
        </p:spPr>
        <p:txBody>
          <a:bodyPr/>
          <a:lstStyle/>
          <a:p>
            <a:fld id="{14D3AC10-C185-4E9E-BB80-213AC16DB7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5FA0B0-C59A-4128-9345-C1663A7AC1D8}"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5FA0B0-C59A-4128-9345-C1663A7AC1D8}" type="datetimeFigureOut">
              <a:rPr lang="en-US" smtClean="0"/>
              <a:pPr/>
              <a:t>10/24/2013</a:t>
            </a:fld>
            <a:endParaRPr lang="en-US" dirty="0"/>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D3AC10-C185-4E9E-BB80-213AC16DB7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152400" y="457200"/>
            <a:ext cx="8763000" cy="1200329"/>
          </a:xfrm>
          <a:prstGeom prst="rect">
            <a:avLst/>
          </a:prstGeom>
          <a:noFill/>
        </p:spPr>
        <p:txBody>
          <a:bodyPr wrap="square" rtlCol="0">
            <a:spAutoFit/>
          </a:bodyPr>
          <a:lstStyle/>
          <a:p>
            <a:r>
              <a:rPr lang="en-US" sz="3600" b="1" dirty="0" smtClean="0">
                <a:ln w="10541" cmpd="sng">
                  <a:solidFill>
                    <a:srgbClr val="7030A0"/>
                  </a:solidFill>
                  <a:prstDash val="solid"/>
                </a:ln>
                <a:solidFill>
                  <a:srgbClr val="FFFF00"/>
                </a:solidFill>
                <a:latin typeface="Arial Black" pitchFamily="34" charset="0"/>
              </a:rPr>
              <a:t>There are 4 Springs Feasts of the Lord</a:t>
            </a:r>
            <a:endParaRPr lang="en-US" sz="3600" b="1" dirty="0">
              <a:ln w="10541" cmpd="sng">
                <a:solidFill>
                  <a:srgbClr val="7030A0"/>
                </a:solidFill>
                <a:prstDash val="solid"/>
              </a:ln>
              <a:solidFill>
                <a:srgbClr val="FFFF00"/>
              </a:solidFill>
              <a:latin typeface="Arial Black" pitchFamily="34" charset="0"/>
            </a:endParaRPr>
          </a:p>
        </p:txBody>
      </p:sp>
      <p:sp>
        <p:nvSpPr>
          <p:cNvPr id="6" name="TextBox 5"/>
          <p:cNvSpPr txBox="1"/>
          <p:nvPr/>
        </p:nvSpPr>
        <p:spPr>
          <a:xfrm>
            <a:off x="457200" y="1447800"/>
            <a:ext cx="8305800" cy="5663089"/>
          </a:xfrm>
          <a:prstGeom prst="rect">
            <a:avLst/>
          </a:prstGeom>
          <a:noFill/>
        </p:spPr>
        <p:txBody>
          <a:bodyPr wrap="square" rtlCol="0">
            <a:spAutoFit/>
          </a:bodyPr>
          <a:lstStyle/>
          <a:p>
            <a:endParaRPr lang="en-US" b="1" dirty="0" smtClean="0"/>
          </a:p>
          <a:p>
            <a:pPr algn="ctr"/>
            <a:r>
              <a:rPr lang="en-US" sz="4000" b="1" u="sng" dirty="0" smtClean="0">
                <a:ln>
                  <a:solidFill>
                    <a:srgbClr val="FFFF00"/>
                  </a:solidFill>
                </a:ln>
                <a:solidFill>
                  <a:srgbClr val="2EF253"/>
                </a:solidFill>
                <a:latin typeface="Arial Black" pitchFamily="34" charset="0"/>
              </a:rPr>
              <a:t>Spring Feasts </a:t>
            </a:r>
            <a:endParaRPr lang="en-US" sz="4000" b="1" u="sng" dirty="0">
              <a:ln>
                <a:solidFill>
                  <a:srgbClr val="FFFF00"/>
                </a:solidFill>
              </a:ln>
              <a:solidFill>
                <a:srgbClr val="2EF253"/>
              </a:solidFill>
              <a:latin typeface="Arial Black" pitchFamily="34" charset="0"/>
            </a:endParaRPr>
          </a:p>
          <a:p>
            <a:r>
              <a:rPr lang="en-US" sz="4000" b="1" dirty="0" smtClean="0">
                <a:ln>
                  <a:solidFill>
                    <a:srgbClr val="FFFF00"/>
                  </a:solidFill>
                </a:ln>
                <a:solidFill>
                  <a:srgbClr val="C00000"/>
                </a:solidFill>
                <a:latin typeface="Arial Black" pitchFamily="34" charset="0"/>
              </a:rPr>
              <a:t>1.</a:t>
            </a:r>
            <a:r>
              <a:rPr lang="en-US" sz="4000" b="1" dirty="0" smtClean="0">
                <a:ln>
                  <a:solidFill>
                    <a:srgbClr val="FFFF00"/>
                  </a:solidFill>
                </a:ln>
                <a:solidFill>
                  <a:schemeClr val="bg1"/>
                </a:solidFill>
                <a:latin typeface="Arial Black" pitchFamily="34" charset="0"/>
              </a:rPr>
              <a:t> </a:t>
            </a:r>
            <a:r>
              <a:rPr lang="en-US" sz="4000" b="1" dirty="0" smtClean="0">
                <a:ln>
                  <a:solidFill>
                    <a:srgbClr val="FFFF00"/>
                  </a:solidFill>
                </a:ln>
                <a:solidFill>
                  <a:srgbClr val="C00000"/>
                </a:solidFill>
                <a:latin typeface="Arial Black" pitchFamily="34" charset="0"/>
              </a:rPr>
              <a:t>PASSOVER </a:t>
            </a:r>
          </a:p>
          <a:p>
            <a:r>
              <a:rPr lang="en-US" sz="4000" b="1" dirty="0" smtClean="0">
                <a:ln>
                  <a:solidFill>
                    <a:srgbClr val="002060"/>
                  </a:solidFill>
                </a:ln>
                <a:solidFill>
                  <a:schemeClr val="accent1">
                    <a:lumMod val="50000"/>
                  </a:schemeClr>
                </a:solidFill>
                <a:latin typeface="Arial Black" pitchFamily="34" charset="0"/>
              </a:rPr>
              <a:t>2. FEAST OF UNLEAVENED BREAD </a:t>
            </a:r>
          </a:p>
          <a:p>
            <a:r>
              <a:rPr lang="en-US" sz="4000" b="1" dirty="0" smtClean="0">
                <a:ln>
                  <a:solidFill>
                    <a:srgbClr val="002060"/>
                  </a:solidFill>
                </a:ln>
                <a:solidFill>
                  <a:srgbClr val="0070C0"/>
                </a:solidFill>
                <a:latin typeface="Arial Black" pitchFamily="34" charset="0"/>
              </a:rPr>
              <a:t>3. FEAST OF FIRSTFRUITS </a:t>
            </a:r>
          </a:p>
          <a:p>
            <a:r>
              <a:rPr lang="en-US" sz="4000" b="1" dirty="0" smtClean="0">
                <a:ln>
                  <a:solidFill>
                    <a:srgbClr val="002060"/>
                  </a:solidFill>
                </a:ln>
                <a:solidFill>
                  <a:srgbClr val="7030A0"/>
                </a:solidFill>
                <a:latin typeface="Arial Black" pitchFamily="34" charset="0"/>
              </a:rPr>
              <a:t>4. FEAST OF PENTECOST (WEEKS)</a:t>
            </a:r>
          </a:p>
          <a:p>
            <a:endParaRPr lang="en-US" sz="2800" b="1" dirty="0"/>
          </a:p>
          <a:p>
            <a:endParaRPr lang="en-US" b="1" dirty="0" smtClean="0"/>
          </a:p>
          <a:p>
            <a:endParaRPr lang="en-US" dirty="0"/>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a:no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6147" name="Picture 3" descr="O:\Mom song\sukkot 2.jpg"/>
          <p:cNvPicPr>
            <a:picLocks noChangeAspect="1" noChangeArrowheads="1"/>
          </p:cNvPicPr>
          <p:nvPr/>
        </p:nvPicPr>
        <p:blipFill>
          <a:blip r:embed="rId2" cstate="print"/>
          <a:srcRect/>
          <a:stretch>
            <a:fillRect/>
          </a:stretch>
        </p:blipFill>
        <p:spPr bwMode="auto">
          <a:xfrm>
            <a:off x="4419600" y="762000"/>
            <a:ext cx="4724400" cy="6096000"/>
          </a:xfrm>
          <a:prstGeom prst="rect">
            <a:avLst/>
          </a:prstGeom>
          <a:noFill/>
        </p:spPr>
      </p:pic>
      <p:pic>
        <p:nvPicPr>
          <p:cNvPr id="6148" name="Picture 4" descr="O:\Mom song\sukkot2.jpg"/>
          <p:cNvPicPr>
            <a:picLocks noChangeAspect="1" noChangeArrowheads="1"/>
          </p:cNvPicPr>
          <p:nvPr/>
        </p:nvPicPr>
        <p:blipFill>
          <a:blip r:embed="rId3" cstate="print"/>
          <a:srcRect/>
          <a:stretch>
            <a:fillRect/>
          </a:stretch>
        </p:blipFill>
        <p:spPr bwMode="auto">
          <a:xfrm>
            <a:off x="0" y="762000"/>
            <a:ext cx="4572000" cy="6096000"/>
          </a:xfrm>
          <a:prstGeom prst="rect">
            <a:avLst/>
          </a:prstGeom>
          <a:noFill/>
        </p:spPr>
      </p:pic>
      <p:sp>
        <p:nvSpPr>
          <p:cNvPr id="7" name="Rectangle 6"/>
          <p:cNvSpPr/>
          <p:nvPr/>
        </p:nvSpPr>
        <p:spPr>
          <a:xfrm>
            <a:off x="0" y="2764572"/>
            <a:ext cx="9144000" cy="4093428"/>
          </a:xfrm>
          <a:prstGeom prst="rect">
            <a:avLst/>
          </a:prstGeom>
          <a:solidFill>
            <a:srgbClr val="FFFF00"/>
          </a:solidFill>
        </p:spPr>
        <p:txBody>
          <a:bodyPr wrap="square">
            <a:spAutoFit/>
          </a:bodyPr>
          <a:lstStyle/>
          <a:p>
            <a:r>
              <a:rPr lang="en-US" sz="2000" dirty="0" smtClean="0">
                <a:latin typeface="Arial Black" pitchFamily="34" charset="0"/>
              </a:rPr>
              <a:t>Lev 23:36  </a:t>
            </a:r>
            <a:r>
              <a:rPr lang="en-US" sz="2000" dirty="0" smtClean="0">
                <a:solidFill>
                  <a:srgbClr val="002060"/>
                </a:solidFill>
                <a:latin typeface="Arial Black" pitchFamily="34" charset="0"/>
              </a:rPr>
              <a:t>Seven days ye shall offer an offering made by fire unto the LORD: </a:t>
            </a:r>
            <a:r>
              <a:rPr lang="en-US" sz="2000" dirty="0" smtClean="0">
                <a:solidFill>
                  <a:srgbClr val="FF0000"/>
                </a:solidFill>
                <a:latin typeface="Arial Black" pitchFamily="34" charset="0"/>
              </a:rPr>
              <a:t>on the eighth day shall be a holy convocation unto you;</a:t>
            </a:r>
            <a:r>
              <a:rPr lang="en-US" sz="2000" dirty="0" smtClean="0">
                <a:solidFill>
                  <a:srgbClr val="002060"/>
                </a:solidFill>
                <a:latin typeface="Arial Black" pitchFamily="34" charset="0"/>
              </a:rPr>
              <a:t> and ye shall offer an offering made by fire unto the LORD: it </a:t>
            </a:r>
            <a:r>
              <a:rPr lang="en-US" sz="2000" i="1" dirty="0" smtClean="0">
                <a:solidFill>
                  <a:srgbClr val="002060"/>
                </a:solidFill>
                <a:latin typeface="Arial Black" pitchFamily="34" charset="0"/>
              </a:rPr>
              <a:t>is a solemn assembly; and ye shall do no servile work therein. </a:t>
            </a:r>
          </a:p>
          <a:p>
            <a:r>
              <a:rPr lang="en-US" sz="2000" dirty="0" smtClean="0">
                <a:latin typeface="Arial Black" pitchFamily="34" charset="0"/>
              </a:rPr>
              <a:t>Lev 23:39  </a:t>
            </a:r>
            <a:r>
              <a:rPr lang="en-US" sz="2000" dirty="0" smtClean="0">
                <a:solidFill>
                  <a:srgbClr val="002060"/>
                </a:solidFill>
                <a:latin typeface="Arial Black" pitchFamily="34" charset="0"/>
              </a:rPr>
              <a:t>Also in the fifteenth day of the seventh month, when ye have gathered in the fruit of the land, ye shall keep a feast unto the LORD seven days: on the first day </a:t>
            </a:r>
            <a:r>
              <a:rPr lang="en-US" sz="2000" i="1" dirty="0" smtClean="0">
                <a:solidFill>
                  <a:srgbClr val="002060"/>
                </a:solidFill>
                <a:latin typeface="Arial Black" pitchFamily="34" charset="0"/>
              </a:rPr>
              <a:t>shall be a </a:t>
            </a:r>
            <a:r>
              <a:rPr lang="en-US" sz="2000" i="1" dirty="0" smtClean="0">
                <a:solidFill>
                  <a:srgbClr val="002060"/>
                </a:solidFill>
                <a:latin typeface="Arial Black" pitchFamily="34" charset="0"/>
              </a:rPr>
              <a:t>sabbath</a:t>
            </a:r>
            <a:r>
              <a:rPr lang="en-US" sz="2000" i="1" dirty="0" smtClean="0">
                <a:latin typeface="Arial Black" pitchFamily="34" charset="0"/>
              </a:rPr>
              <a:t>, </a:t>
            </a:r>
            <a:r>
              <a:rPr lang="en-US" sz="2000" i="1" dirty="0" smtClean="0">
                <a:solidFill>
                  <a:srgbClr val="002060"/>
                </a:solidFill>
                <a:latin typeface="Arial Black" pitchFamily="34" charset="0"/>
              </a:rPr>
              <a:t>and on the eighth day shall be a </a:t>
            </a:r>
            <a:r>
              <a:rPr lang="en-US" sz="2000" i="1" dirty="0" smtClean="0">
                <a:solidFill>
                  <a:srgbClr val="002060"/>
                </a:solidFill>
                <a:latin typeface="Arial Black" pitchFamily="34" charset="0"/>
              </a:rPr>
              <a:t>sabbath</a:t>
            </a:r>
            <a:r>
              <a:rPr lang="en-US" sz="2000" i="1" dirty="0" smtClean="0">
                <a:solidFill>
                  <a:srgbClr val="002060"/>
                </a:solidFill>
                <a:latin typeface="Arial Black" pitchFamily="34" charset="0"/>
              </a:rPr>
              <a:t>. </a:t>
            </a:r>
          </a:p>
          <a:p>
            <a:r>
              <a:rPr lang="en-US" sz="2000" dirty="0" smtClean="0">
                <a:latin typeface="Arial Black" pitchFamily="34" charset="0"/>
              </a:rPr>
              <a:t>Lev 23:40  </a:t>
            </a:r>
            <a:r>
              <a:rPr lang="en-US" sz="2000" dirty="0" smtClean="0">
                <a:solidFill>
                  <a:srgbClr val="002060"/>
                </a:solidFill>
                <a:latin typeface="Arial Black" pitchFamily="34" charset="0"/>
              </a:rPr>
              <a:t>And ye shall take you on the first day the boughs of goodly trees, branches of palm trees, and the boughs of thick trees, and willows of the brook; and ye shall rejoice before the LORD your God seven days. </a:t>
            </a:r>
          </a:p>
        </p:txBody>
      </p:sp>
      <p:sp>
        <p:nvSpPr>
          <p:cNvPr id="10" name="TextBox 9"/>
          <p:cNvSpPr txBox="1"/>
          <p:nvPr/>
        </p:nvSpPr>
        <p:spPr>
          <a:xfrm>
            <a:off x="0" y="4303455"/>
            <a:ext cx="9144000" cy="2554545"/>
          </a:xfrm>
          <a:prstGeom prst="rect">
            <a:avLst/>
          </a:prstGeom>
          <a:solidFill>
            <a:srgbClr val="FFFF00"/>
          </a:solidFill>
        </p:spPr>
        <p:txBody>
          <a:bodyPr wrap="square" rtlCol="0">
            <a:spAutoFit/>
          </a:bodyPr>
          <a:lstStyle/>
          <a:p>
            <a:r>
              <a:rPr lang="en-US" sz="2000" dirty="0" smtClean="0">
                <a:latin typeface="Arial Black" pitchFamily="34" charset="0"/>
              </a:rPr>
              <a:t>Lev 23:41  </a:t>
            </a:r>
            <a:r>
              <a:rPr lang="en-US" sz="2000" dirty="0" smtClean="0">
                <a:solidFill>
                  <a:srgbClr val="002060"/>
                </a:solidFill>
                <a:latin typeface="Arial Black" pitchFamily="34" charset="0"/>
              </a:rPr>
              <a:t>And ye shall keep it a feast unto the LORD seven days in the year. </a:t>
            </a:r>
            <a:r>
              <a:rPr lang="en-US" sz="2000" i="1" dirty="0" smtClean="0">
                <a:solidFill>
                  <a:srgbClr val="002060"/>
                </a:solidFill>
                <a:latin typeface="Arial Black" pitchFamily="34" charset="0"/>
              </a:rPr>
              <a:t>It shall be a statute forever in your generations: ye shall celebrate it in the seventh month. </a:t>
            </a:r>
          </a:p>
          <a:p>
            <a:r>
              <a:rPr lang="en-US" sz="2000" dirty="0" smtClean="0">
                <a:latin typeface="Arial Black" pitchFamily="34" charset="0"/>
              </a:rPr>
              <a:t>Lev 23:42  </a:t>
            </a:r>
            <a:r>
              <a:rPr lang="en-US" sz="2000" dirty="0" smtClean="0">
                <a:solidFill>
                  <a:srgbClr val="002060"/>
                </a:solidFill>
                <a:latin typeface="Arial Black" pitchFamily="34" charset="0"/>
              </a:rPr>
              <a:t>Ye shall dwell in booths seven days; all that are Israelites born shall dwell in booths: </a:t>
            </a:r>
          </a:p>
          <a:p>
            <a:r>
              <a:rPr lang="en-US" sz="2000" dirty="0" smtClean="0">
                <a:latin typeface="Arial Black" pitchFamily="34" charset="0"/>
              </a:rPr>
              <a:t>Lev 23:43  </a:t>
            </a:r>
            <a:r>
              <a:rPr lang="en-US" sz="2000" dirty="0" smtClean="0">
                <a:solidFill>
                  <a:srgbClr val="002060"/>
                </a:solidFill>
                <a:latin typeface="Arial Black" pitchFamily="34" charset="0"/>
              </a:rPr>
              <a:t>That your generations may know that I made the children of Israel to dwell in booths, when I brought them out of the land of Egypt: I </a:t>
            </a:r>
            <a:r>
              <a:rPr lang="en-US" sz="2000" i="1" dirty="0" smtClean="0">
                <a:solidFill>
                  <a:srgbClr val="002060"/>
                </a:solidFill>
                <a:latin typeface="Arial Black" pitchFamily="34" charset="0"/>
              </a:rPr>
              <a:t>am the LORD your God. </a:t>
            </a:r>
          </a:p>
        </p:txBody>
      </p:sp>
      <p:sp>
        <p:nvSpPr>
          <p:cNvPr id="11" name="Rectangle 10"/>
          <p:cNvSpPr/>
          <p:nvPr/>
        </p:nvSpPr>
        <p:spPr>
          <a:xfrm>
            <a:off x="0" y="0"/>
            <a:ext cx="9144000" cy="769441"/>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The Feast of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Sukkot</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sp>
        <p:nvSpPr>
          <p:cNvPr id="12" name="Rectangle 11"/>
          <p:cNvSpPr/>
          <p:nvPr/>
        </p:nvSpPr>
        <p:spPr>
          <a:xfrm>
            <a:off x="0" y="0"/>
            <a:ext cx="9144000" cy="769441"/>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The Feast of Booths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7170" name="Picture 2" descr="http://ts4.mm.bing.net/th?id=H.4934497651132143&amp;pid=15.1"/>
          <p:cNvPicPr>
            <a:picLocks noChangeAspect="1" noChangeArrowheads="1"/>
          </p:cNvPicPr>
          <p:nvPr/>
        </p:nvPicPr>
        <p:blipFill>
          <a:blip r:embed="rId4" cstate="print"/>
          <a:srcRect/>
          <a:stretch>
            <a:fillRect/>
          </a:stretch>
        </p:blipFill>
        <p:spPr bwMode="auto">
          <a:xfrm>
            <a:off x="0" y="762000"/>
            <a:ext cx="9144000" cy="5638800"/>
          </a:xfrm>
          <a:prstGeom prst="rect">
            <a:avLst/>
          </a:prstGeom>
          <a:noFill/>
        </p:spPr>
      </p:pic>
      <p:sp>
        <p:nvSpPr>
          <p:cNvPr id="9" name="Rectangle 8"/>
          <p:cNvSpPr/>
          <p:nvPr/>
        </p:nvSpPr>
        <p:spPr>
          <a:xfrm>
            <a:off x="0" y="5288340"/>
            <a:ext cx="9144000" cy="1569660"/>
          </a:xfrm>
          <a:prstGeom prst="rect">
            <a:avLst/>
          </a:prstGeom>
          <a:solidFill>
            <a:srgbClr val="FFFF00"/>
          </a:solidFill>
        </p:spPr>
        <p:txBody>
          <a:bodyPr wrap="square">
            <a:spAutoFit/>
          </a:bodyPr>
          <a:lstStyle/>
          <a:p>
            <a:r>
              <a:rPr lang="en-US" sz="2400" dirty="0" smtClean="0">
                <a:latin typeface="Arial Black" pitchFamily="34" charset="0"/>
              </a:rPr>
              <a:t>Booth- </a:t>
            </a:r>
            <a:r>
              <a:rPr lang="en-US" sz="2400" dirty="0" smtClean="0">
                <a:latin typeface="Arial Black" pitchFamily="34" charset="0"/>
              </a:rPr>
              <a:t>sûkkâh</a:t>
            </a:r>
            <a:endParaRPr lang="en-US" sz="2400" dirty="0" smtClean="0">
              <a:latin typeface="Arial Black" pitchFamily="34" charset="0"/>
            </a:endParaRPr>
          </a:p>
          <a:p>
            <a:r>
              <a:rPr lang="en-US" sz="2400" i="1" dirty="0" smtClean="0">
                <a:latin typeface="Arial Black" pitchFamily="34" charset="0"/>
              </a:rPr>
              <a:t>sook-kaw</a:t>
            </a:r>
            <a:r>
              <a:rPr lang="en-US" sz="2400" i="1" dirty="0" smtClean="0">
                <a:latin typeface="Arial Black" pitchFamily="34" charset="0"/>
              </a:rPr>
              <a:t>'</a:t>
            </a:r>
          </a:p>
          <a:p>
            <a:r>
              <a:rPr lang="en-US" sz="2400" dirty="0" smtClean="0">
                <a:latin typeface="Arial Black" pitchFamily="34" charset="0"/>
              </a:rPr>
              <a:t>Feminine of </a:t>
            </a:r>
            <a:r>
              <a:rPr lang="en-US" sz="2400" u="sng" dirty="0" smtClean="0">
                <a:latin typeface="Arial Black" pitchFamily="34" charset="0"/>
              </a:rPr>
              <a:t>H5520; a </a:t>
            </a:r>
            <a:r>
              <a:rPr lang="en-US" sz="2400" i="1" u="sng" dirty="0" smtClean="0">
                <a:latin typeface="Arial Black" pitchFamily="34" charset="0"/>
              </a:rPr>
              <a:t>hut or lair: - booth, cottage, covert, pavilion, tabernacle, tent.</a:t>
            </a:r>
            <a:endParaRPr lang="en-US" sz="2400" dirty="0" smtClean="0"/>
          </a:p>
        </p:txBody>
      </p:sp>
      <p:sp>
        <p:nvSpPr>
          <p:cNvPr id="14" name="TextBox 13"/>
          <p:cNvSpPr txBox="1"/>
          <p:nvPr/>
        </p:nvSpPr>
        <p:spPr>
          <a:xfrm>
            <a:off x="0" y="5257800"/>
            <a:ext cx="9144000" cy="1200329"/>
          </a:xfrm>
          <a:prstGeom prst="rect">
            <a:avLst/>
          </a:prstGeom>
          <a:solidFill>
            <a:srgbClr val="FFFF00"/>
          </a:solidFill>
        </p:spPr>
        <p:txBody>
          <a:bodyPr wrap="square" rtlCol="0">
            <a:spAutoFit/>
          </a:bodyPr>
          <a:lstStyle/>
          <a:p>
            <a:r>
              <a:rPr lang="en-US" sz="2400" dirty="0" smtClean="0">
                <a:latin typeface="Arial Black" pitchFamily="34" charset="0"/>
              </a:rPr>
              <a:t>The Booths spoke of a temporary dwelling place, </a:t>
            </a:r>
            <a:r>
              <a:rPr lang="en-US" sz="2400" dirty="0" smtClean="0">
                <a:latin typeface="Arial Black" pitchFamily="34" charset="0"/>
              </a:rPr>
              <a:t>enroute</a:t>
            </a:r>
            <a:r>
              <a:rPr lang="en-US" sz="2400" dirty="0" smtClean="0">
                <a:latin typeface="Arial Black" pitchFamily="34" charset="0"/>
              </a:rPr>
              <a:t> to the promised land, and </a:t>
            </a:r>
            <a:r>
              <a:rPr lang="en-US" sz="2400" dirty="0" smtClean="0">
                <a:latin typeface="Arial Black" pitchFamily="34" charset="0"/>
              </a:rPr>
              <a:t>permanent </a:t>
            </a:r>
            <a:r>
              <a:rPr lang="en-US" sz="2400" dirty="0" smtClean="0">
                <a:latin typeface="Arial Black" pitchFamily="34" charset="0"/>
              </a:rPr>
              <a:t>dwelling</a:t>
            </a:r>
            <a:endParaRPr lang="en-US" sz="2400" dirty="0">
              <a:latin typeface="Arial Black" pitchFamily="34" charset="0"/>
            </a:endParaRPr>
          </a:p>
        </p:txBody>
      </p:sp>
      <p:sp>
        <p:nvSpPr>
          <p:cNvPr id="13" name="TextBox 12"/>
          <p:cNvSpPr txBox="1"/>
          <p:nvPr/>
        </p:nvSpPr>
        <p:spPr>
          <a:xfrm>
            <a:off x="4359292" y="2590800"/>
            <a:ext cx="4784708" cy="369332"/>
          </a:xfrm>
          <a:prstGeom prst="rect">
            <a:avLst/>
          </a:prstGeom>
          <a:solidFill>
            <a:srgbClr val="FFFF00"/>
          </a:solidFill>
        </p:spPr>
        <p:txBody>
          <a:bodyPr wrap="none" rtlCol="0">
            <a:spAutoFit/>
          </a:bodyPr>
          <a:lstStyle/>
          <a:p>
            <a:r>
              <a:rPr lang="en-US" dirty="0" smtClean="0">
                <a:latin typeface="Arial Black" pitchFamily="34" charset="0"/>
              </a:rPr>
              <a:t>Tents also speak of our earthly lives</a:t>
            </a:r>
            <a:endParaRPr lang="en-US" dirty="0">
              <a:latin typeface="Arial Black" pitchFamily="34" charset="0"/>
            </a:endParaRPr>
          </a:p>
        </p:txBody>
      </p:sp>
      <p:sp>
        <p:nvSpPr>
          <p:cNvPr id="15" name="Rectangle 14"/>
          <p:cNvSpPr/>
          <p:nvPr/>
        </p:nvSpPr>
        <p:spPr>
          <a:xfrm>
            <a:off x="0" y="5842337"/>
            <a:ext cx="9144000" cy="1015663"/>
          </a:xfrm>
          <a:prstGeom prst="rect">
            <a:avLst/>
          </a:prstGeom>
          <a:solidFill>
            <a:srgbClr val="FFFF00"/>
          </a:solidFill>
        </p:spPr>
        <p:txBody>
          <a:bodyPr wrap="square">
            <a:spAutoFit/>
          </a:bodyPr>
          <a:lstStyle/>
          <a:p>
            <a:r>
              <a:rPr lang="en-US" sz="2000" dirty="0" smtClean="0">
                <a:latin typeface="Arial Black" pitchFamily="34" charset="0"/>
              </a:rPr>
              <a:t>Heb 11:9  By faith he sojourned in the land of promise, as </a:t>
            </a:r>
            <a:r>
              <a:rPr lang="en-US" sz="2000" i="1" dirty="0" smtClean="0">
                <a:latin typeface="Arial Black" pitchFamily="34" charset="0"/>
              </a:rPr>
              <a:t>in a strange country, dwelling in tabernacles with Isaac and Jacob, the heirs with him of the same promise: </a:t>
            </a:r>
          </a:p>
        </p:txBody>
      </p:sp>
      <p:sp>
        <p:nvSpPr>
          <p:cNvPr id="16" name="Rectangle 15"/>
          <p:cNvSpPr/>
          <p:nvPr/>
        </p:nvSpPr>
        <p:spPr>
          <a:xfrm>
            <a:off x="0" y="5534561"/>
            <a:ext cx="9144000" cy="1323439"/>
          </a:xfrm>
          <a:prstGeom prst="rect">
            <a:avLst/>
          </a:prstGeom>
          <a:solidFill>
            <a:srgbClr val="FFFF00"/>
          </a:solidFill>
        </p:spPr>
        <p:txBody>
          <a:bodyPr wrap="square">
            <a:spAutoFit/>
          </a:bodyPr>
          <a:lstStyle/>
          <a:p>
            <a:r>
              <a:rPr lang="en-US" sz="2000" dirty="0" smtClean="0">
                <a:latin typeface="Arial Black" pitchFamily="34" charset="0"/>
              </a:rPr>
              <a:t>2Pe 1:13  </a:t>
            </a:r>
            <a:r>
              <a:rPr lang="en-US" sz="2000" dirty="0" smtClean="0">
                <a:solidFill>
                  <a:srgbClr val="002060"/>
                </a:solidFill>
                <a:latin typeface="Arial Black" pitchFamily="34" charset="0"/>
              </a:rPr>
              <a:t>Yea, I think it meet, as long as I am in this tabernacle, to stir you up by putting </a:t>
            </a:r>
            <a:r>
              <a:rPr lang="en-US" sz="2000" i="1" dirty="0" smtClean="0">
                <a:solidFill>
                  <a:srgbClr val="002060"/>
                </a:solidFill>
                <a:latin typeface="Arial Black" pitchFamily="34" charset="0"/>
              </a:rPr>
              <a:t>you in remembrance; </a:t>
            </a:r>
          </a:p>
          <a:p>
            <a:r>
              <a:rPr lang="en-US" sz="2000" b="1" dirty="0" smtClean="0">
                <a:latin typeface="Arial Black" pitchFamily="34" charset="0"/>
              </a:rPr>
              <a:t>2Pe 1:14  </a:t>
            </a:r>
            <a:r>
              <a:rPr lang="en-US" sz="2000" b="1" dirty="0" smtClean="0">
                <a:solidFill>
                  <a:srgbClr val="002060"/>
                </a:solidFill>
                <a:latin typeface="Arial Black" pitchFamily="34" charset="0"/>
              </a:rPr>
              <a:t>Knowing that shortly I must put off </a:t>
            </a:r>
            <a:r>
              <a:rPr lang="en-US" sz="2000" b="1" i="1" dirty="0" smtClean="0">
                <a:solidFill>
                  <a:srgbClr val="002060"/>
                </a:solidFill>
                <a:latin typeface="Arial Black" pitchFamily="34" charset="0"/>
              </a:rPr>
              <a:t>this my tabernacle, even as our Lord Jesus Christ hath showed me.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0" fill="hold"/>
                                        <p:tgtEl>
                                          <p:spTgt spid="12"/>
                                        </p:tgtEl>
                                        <p:attrNameLst>
                                          <p:attrName>ppt_w</p:attrName>
                                        </p:attrNameLst>
                                      </p:cBhvr>
                                      <p:tavLst>
                                        <p:tav tm="0">
                                          <p:val>
                                            <p:fltVal val="0"/>
                                          </p:val>
                                        </p:tav>
                                        <p:tav tm="100000">
                                          <p:val>
                                            <p:strVal val="#ppt_w"/>
                                          </p:val>
                                        </p:tav>
                                      </p:tavLst>
                                    </p:anim>
                                    <p:anim calcmode="lin" valueType="num">
                                      <p:cBhvr>
                                        <p:cTn id="14" dur="5000" fill="hold"/>
                                        <p:tgtEl>
                                          <p:spTgt spid="12"/>
                                        </p:tgtEl>
                                        <p:attrNameLst>
                                          <p:attrName>ppt_h</p:attrName>
                                        </p:attrNameLst>
                                      </p:cBhvr>
                                      <p:tavLst>
                                        <p:tav tm="0">
                                          <p:val>
                                            <p:fltVal val="0"/>
                                          </p:val>
                                        </p:tav>
                                        <p:tav tm="100000">
                                          <p:val>
                                            <p:strVal val="#ppt_h"/>
                                          </p:val>
                                        </p:tav>
                                      </p:tavLst>
                                    </p:anim>
                                    <p:animEffect transition="in" filter="fade">
                                      <p:cBhvr>
                                        <p:cTn id="15" dur="5000"/>
                                        <p:tgtEl>
                                          <p:spTgt spid="12"/>
                                        </p:tgtEl>
                                      </p:cBhvr>
                                    </p:animEffect>
                                  </p:childTnLst>
                                </p:cTn>
                              </p:par>
                            </p:childTnLst>
                          </p:cTn>
                        </p:par>
                        <p:par>
                          <p:cTn id="16" fill="hold">
                            <p:stCondLst>
                              <p:cond delay="8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800" decel="100000"/>
                                        <p:tgtEl>
                                          <p:spTgt spid="7170"/>
                                        </p:tgtEl>
                                      </p:cBhvr>
                                    </p:animEffect>
                                    <p:anim calcmode="lin" valueType="num">
                                      <p:cBhvr>
                                        <p:cTn id="27" dur="800" decel="100000" fill="hold"/>
                                        <p:tgtEl>
                                          <p:spTgt spid="7170"/>
                                        </p:tgtEl>
                                        <p:attrNameLst>
                                          <p:attrName>style.rotation</p:attrName>
                                        </p:attrNameLst>
                                      </p:cBhvr>
                                      <p:tavLst>
                                        <p:tav tm="0">
                                          <p:val>
                                            <p:fltVal val="-90"/>
                                          </p:val>
                                        </p:tav>
                                        <p:tav tm="100000">
                                          <p:val>
                                            <p:fltVal val="0"/>
                                          </p:val>
                                        </p:tav>
                                      </p:tavLst>
                                    </p:anim>
                                    <p:anim calcmode="lin" valueType="num">
                                      <p:cBhvr>
                                        <p:cTn id="28" dur="800" decel="100000" fill="hold"/>
                                        <p:tgtEl>
                                          <p:spTgt spid="7170"/>
                                        </p:tgtEl>
                                        <p:attrNameLst>
                                          <p:attrName>ppt_x</p:attrName>
                                        </p:attrNameLst>
                                      </p:cBhvr>
                                      <p:tavLst>
                                        <p:tav tm="0">
                                          <p:val>
                                            <p:strVal val="#ppt_x+0.4"/>
                                          </p:val>
                                        </p:tav>
                                        <p:tav tm="100000">
                                          <p:val>
                                            <p:strVal val="#ppt_x-0.05"/>
                                          </p:val>
                                        </p:tav>
                                      </p:tavLst>
                                    </p:anim>
                                    <p:anim calcmode="lin" valueType="num">
                                      <p:cBhvr>
                                        <p:cTn id="29" dur="800" decel="100000" fill="hold"/>
                                        <p:tgtEl>
                                          <p:spTgt spid="717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000" fill="hold"/>
                                        <p:tgtEl>
                                          <p:spTgt spid="13"/>
                                        </p:tgtEl>
                                        <p:attrNameLst>
                                          <p:attrName>ppt_w</p:attrName>
                                        </p:attrNameLst>
                                      </p:cBhvr>
                                      <p:tavLst>
                                        <p:tav tm="0">
                                          <p:val>
                                            <p:fltVal val="0"/>
                                          </p:val>
                                        </p:tav>
                                        <p:tav tm="100000">
                                          <p:val>
                                            <p:strVal val="#ppt_w"/>
                                          </p:val>
                                        </p:tav>
                                      </p:tavLst>
                                    </p:anim>
                                    <p:anim calcmode="lin" valueType="num">
                                      <p:cBhvr>
                                        <p:cTn id="41" dur="2000" fill="hold"/>
                                        <p:tgtEl>
                                          <p:spTgt spid="13"/>
                                        </p:tgtEl>
                                        <p:attrNameLst>
                                          <p:attrName>ppt_h</p:attrName>
                                        </p:attrNameLst>
                                      </p:cBhvr>
                                      <p:tavLst>
                                        <p:tav tm="0">
                                          <p:val>
                                            <p:fltVal val="0"/>
                                          </p:val>
                                        </p:tav>
                                        <p:tav tm="100000">
                                          <p:val>
                                            <p:strVal val="#ppt_h"/>
                                          </p:val>
                                        </p:tav>
                                      </p:tavLst>
                                    </p:anim>
                                    <p:animEffect transition="in" filter="fade">
                                      <p:cBhvr>
                                        <p:cTn id="42" dur="2000"/>
                                        <p:tgtEl>
                                          <p:spTgt spid="13"/>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par>
                          <p:cTn id="53" fill="hold">
                            <p:stCondLst>
                              <p:cond delay="500"/>
                            </p:stCondLst>
                            <p:childTnLst>
                              <p:par>
                                <p:cTn id="54" presetID="9" presetClass="exit" presetSubtype="0" fill="hold" grpId="1" nodeType="afterEffect">
                                  <p:stCondLst>
                                    <p:cond delay="0"/>
                                  </p:stCondLst>
                                  <p:childTnLst>
                                    <p:animEffect transition="out" filter="dissolve">
                                      <p:cBhvr>
                                        <p:cTn id="55" dur="1000"/>
                                        <p:tgtEl>
                                          <p:spTgt spid="15"/>
                                        </p:tgtEl>
                                      </p:cBhvr>
                                    </p:animEffect>
                                    <p:set>
                                      <p:cBhvr>
                                        <p:cTn id="56" dur="1" fill="hold">
                                          <p:stCondLst>
                                            <p:cond delay="999"/>
                                          </p:stCondLst>
                                        </p:cTn>
                                        <p:tgtEl>
                                          <p:spTgt spid="15"/>
                                        </p:tgtEl>
                                        <p:attrNameLst>
                                          <p:attrName>style.visibility</p:attrName>
                                        </p:attrNameLst>
                                      </p:cBhvr>
                                      <p:to>
                                        <p:strVal val="hidden"/>
                                      </p:to>
                                    </p:set>
                                  </p:childTnLst>
                                </p:cTn>
                              </p:par>
                            </p:childTnLst>
                          </p:cTn>
                        </p:par>
                        <p:par>
                          <p:cTn id="57" fill="hold">
                            <p:stCondLst>
                              <p:cond delay="1500"/>
                            </p:stCondLst>
                            <p:childTnLst>
                              <p:par>
                                <p:cTn id="58" presetID="53"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Effect transition="in" filter="fad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1000"/>
                                        <p:tgtEl>
                                          <p:spTgt spid="16"/>
                                        </p:tgtEl>
                                      </p:cBhvr>
                                    </p:animEffect>
                                    <p:set>
                                      <p:cBhvr>
                                        <p:cTn id="67" dur="1" fill="hold">
                                          <p:stCondLst>
                                            <p:cond delay="999"/>
                                          </p:stCondLst>
                                        </p:cTn>
                                        <p:tgtEl>
                                          <p:spTgt spid="16"/>
                                        </p:tgtEl>
                                        <p:attrNameLst>
                                          <p:attrName>style.visibility</p:attrName>
                                        </p:attrNameLst>
                                      </p:cBhvr>
                                      <p:to>
                                        <p:strVal val="hidden"/>
                                      </p:to>
                                    </p:set>
                                  </p:childTnLst>
                                </p:cTn>
                              </p:par>
                            </p:childTnLst>
                          </p:cTn>
                        </p:par>
                        <p:par>
                          <p:cTn id="68" fill="hold">
                            <p:stCondLst>
                              <p:cond delay="1000"/>
                            </p:stCondLst>
                            <p:childTnLst>
                              <p:par>
                                <p:cTn id="69" presetID="9" presetClass="exit" presetSubtype="0" fill="hold" nodeType="afterEffect">
                                  <p:stCondLst>
                                    <p:cond delay="0"/>
                                  </p:stCondLst>
                                  <p:childTnLst>
                                    <p:animEffect transition="out" filter="dissolve">
                                      <p:cBhvr>
                                        <p:cTn id="70" dur="1000"/>
                                        <p:tgtEl>
                                          <p:spTgt spid="7170"/>
                                        </p:tgtEl>
                                      </p:cBhvr>
                                    </p:animEffect>
                                    <p:set>
                                      <p:cBhvr>
                                        <p:cTn id="71" dur="1" fill="hold">
                                          <p:stCondLst>
                                            <p:cond delay="999"/>
                                          </p:stCondLst>
                                        </p:cTn>
                                        <p:tgtEl>
                                          <p:spTgt spid="7170"/>
                                        </p:tgtEl>
                                        <p:attrNameLst>
                                          <p:attrName>style.visibility</p:attrName>
                                        </p:attrNameLst>
                                      </p:cBhvr>
                                      <p:to>
                                        <p:strVal val="hidden"/>
                                      </p:to>
                                    </p:set>
                                  </p:childTnLst>
                                </p:cTn>
                              </p:par>
                            </p:childTnLst>
                          </p:cTn>
                        </p:par>
                        <p:par>
                          <p:cTn id="72" fill="hold">
                            <p:stCondLst>
                              <p:cond delay="2000"/>
                            </p:stCondLst>
                            <p:childTnLst>
                              <p:par>
                                <p:cTn id="73" presetID="53"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1000" fill="hold"/>
                                        <p:tgtEl>
                                          <p:spTgt spid="14"/>
                                        </p:tgtEl>
                                        <p:attrNameLst>
                                          <p:attrName>ppt_w</p:attrName>
                                        </p:attrNameLst>
                                      </p:cBhvr>
                                      <p:tavLst>
                                        <p:tav tm="0">
                                          <p:val>
                                            <p:fltVal val="0"/>
                                          </p:val>
                                        </p:tav>
                                        <p:tav tm="100000">
                                          <p:val>
                                            <p:strVal val="#ppt_w"/>
                                          </p:val>
                                        </p:tav>
                                      </p:tavLst>
                                    </p:anim>
                                    <p:anim calcmode="lin" valueType="num">
                                      <p:cBhvr>
                                        <p:cTn id="76" dur="1000" fill="hold"/>
                                        <p:tgtEl>
                                          <p:spTgt spid="14"/>
                                        </p:tgtEl>
                                        <p:attrNameLst>
                                          <p:attrName>ppt_h</p:attrName>
                                        </p:attrNameLst>
                                      </p:cBhvr>
                                      <p:tavLst>
                                        <p:tav tm="0">
                                          <p:val>
                                            <p:fltVal val="0"/>
                                          </p:val>
                                        </p:tav>
                                        <p:tav tm="100000">
                                          <p:val>
                                            <p:strVal val="#ppt_h"/>
                                          </p:val>
                                        </p:tav>
                                      </p:tavLst>
                                    </p:anim>
                                    <p:animEffect transition="in" filter="fade">
                                      <p:cBhvr>
                                        <p:cTn id="77" dur="1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2000"/>
                                        <p:tgtEl>
                                          <p:spTgt spid="14"/>
                                        </p:tgtEl>
                                      </p:cBhvr>
                                    </p:animEffect>
                                    <p:set>
                                      <p:cBhvr>
                                        <p:cTn id="82" dur="1" fill="hold">
                                          <p:stCondLst>
                                            <p:cond delay="1999"/>
                                          </p:stCondLst>
                                        </p:cTn>
                                        <p:tgtEl>
                                          <p:spTgt spid="14"/>
                                        </p:tgtEl>
                                        <p:attrNameLst>
                                          <p:attrName>style.visibility</p:attrName>
                                        </p:attrNameLst>
                                      </p:cBhvr>
                                      <p:to>
                                        <p:strVal val="hidden"/>
                                      </p:to>
                                    </p:set>
                                  </p:childTnLst>
                                </p:cTn>
                              </p:par>
                            </p:childTnLst>
                          </p:cTn>
                        </p:par>
                        <p:par>
                          <p:cTn id="83" fill="hold">
                            <p:stCondLst>
                              <p:cond delay="2000"/>
                            </p:stCondLst>
                            <p:childTnLst>
                              <p:par>
                                <p:cTn id="84" presetID="53" presetClass="entr" presetSubtype="0"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3000" fill="hold"/>
                                        <p:tgtEl>
                                          <p:spTgt spid="7"/>
                                        </p:tgtEl>
                                        <p:attrNameLst>
                                          <p:attrName>ppt_w</p:attrName>
                                        </p:attrNameLst>
                                      </p:cBhvr>
                                      <p:tavLst>
                                        <p:tav tm="0">
                                          <p:val>
                                            <p:fltVal val="0"/>
                                          </p:val>
                                        </p:tav>
                                        <p:tav tm="100000">
                                          <p:val>
                                            <p:strVal val="#ppt_w"/>
                                          </p:val>
                                        </p:tav>
                                      </p:tavLst>
                                    </p:anim>
                                    <p:anim calcmode="lin" valueType="num">
                                      <p:cBhvr>
                                        <p:cTn id="87" dur="3000" fill="hold"/>
                                        <p:tgtEl>
                                          <p:spTgt spid="7"/>
                                        </p:tgtEl>
                                        <p:attrNameLst>
                                          <p:attrName>ppt_h</p:attrName>
                                        </p:attrNameLst>
                                      </p:cBhvr>
                                      <p:tavLst>
                                        <p:tav tm="0">
                                          <p:val>
                                            <p:fltVal val="0"/>
                                          </p:val>
                                        </p:tav>
                                        <p:tav tm="100000">
                                          <p:val>
                                            <p:strVal val="#ppt_h"/>
                                          </p:val>
                                        </p:tav>
                                      </p:tavLst>
                                    </p:anim>
                                    <p:animEffect transition="in" filter="fade">
                                      <p:cBhvr>
                                        <p:cTn id="88" dur="30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2000"/>
                                        <p:tgtEl>
                                          <p:spTgt spid="7"/>
                                        </p:tgtEl>
                                      </p:cBhvr>
                                    </p:animEffect>
                                    <p:set>
                                      <p:cBhvr>
                                        <p:cTn id="93" dur="1" fill="hold">
                                          <p:stCondLst>
                                            <p:cond delay="1999"/>
                                          </p:stCondLst>
                                        </p:cTn>
                                        <p:tgtEl>
                                          <p:spTgt spid="7"/>
                                        </p:tgtEl>
                                        <p:attrNameLst>
                                          <p:attrName>style.visibility</p:attrName>
                                        </p:attrNameLst>
                                      </p:cBhvr>
                                      <p:to>
                                        <p:strVal val="hidden"/>
                                      </p:to>
                                    </p:set>
                                  </p:childTnLst>
                                </p:cTn>
                              </p:par>
                            </p:childTnLst>
                          </p:cTn>
                        </p:par>
                        <p:par>
                          <p:cTn id="94" fill="hold">
                            <p:stCondLst>
                              <p:cond delay="2000"/>
                            </p:stCondLst>
                            <p:childTnLst>
                              <p:par>
                                <p:cTn id="95" presetID="53"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2000" fill="hold"/>
                                        <p:tgtEl>
                                          <p:spTgt spid="10"/>
                                        </p:tgtEl>
                                        <p:attrNameLst>
                                          <p:attrName>ppt_w</p:attrName>
                                        </p:attrNameLst>
                                      </p:cBhvr>
                                      <p:tavLst>
                                        <p:tav tm="0">
                                          <p:val>
                                            <p:fltVal val="0"/>
                                          </p:val>
                                        </p:tav>
                                        <p:tav tm="100000">
                                          <p:val>
                                            <p:strVal val="#ppt_w"/>
                                          </p:val>
                                        </p:tav>
                                      </p:tavLst>
                                    </p:anim>
                                    <p:anim calcmode="lin" valueType="num">
                                      <p:cBhvr>
                                        <p:cTn id="98" dur="2000" fill="hold"/>
                                        <p:tgtEl>
                                          <p:spTgt spid="10"/>
                                        </p:tgtEl>
                                        <p:attrNameLst>
                                          <p:attrName>ppt_h</p:attrName>
                                        </p:attrNameLst>
                                      </p:cBhvr>
                                      <p:tavLst>
                                        <p:tav tm="0">
                                          <p:val>
                                            <p:fltVal val="0"/>
                                          </p:val>
                                        </p:tav>
                                        <p:tav tm="100000">
                                          <p:val>
                                            <p:strVal val="#ppt_h"/>
                                          </p:val>
                                        </p:tav>
                                      </p:tavLst>
                                    </p:anim>
                                    <p:animEffect transition="in" filter="fade">
                                      <p:cBhvr>
                                        <p:cTn id="99" dur="20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grpId="1" nodeType="clickEffect">
                                  <p:stCondLst>
                                    <p:cond delay="0"/>
                                  </p:stCondLst>
                                  <p:childTnLst>
                                    <p:animEffect transition="out" filter="dissolve">
                                      <p:cBhvr>
                                        <p:cTn id="103" dur="500"/>
                                        <p:tgtEl>
                                          <p:spTgt spid="10"/>
                                        </p:tgtEl>
                                      </p:cBhvr>
                                    </p:animEffect>
                                    <p:set>
                                      <p:cBhvr>
                                        <p:cTn id="10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2" grpId="0" animBg="1"/>
      <p:bldP spid="9" grpId="0" animBg="1"/>
      <p:bldP spid="9" grpId="1" animBg="1"/>
      <p:bldP spid="14" grpId="0" animBg="1"/>
      <p:bldP spid="14" grpId="1" animBg="1"/>
      <p:bldP spid="13" grpId="0" animBg="1"/>
      <p:bldP spid="13"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a:no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The Feast of Nations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9" name="Picture 2" descr="O:\Mom song\day of atonement.jpg"/>
          <p:cNvPicPr>
            <a:picLocks noChangeAspect="1" noChangeArrowheads="1"/>
          </p:cNvPicPr>
          <p:nvPr/>
        </p:nvPicPr>
        <p:blipFill>
          <a:blip r:embed="rId2" cstate="print"/>
          <a:srcRect/>
          <a:stretch>
            <a:fillRect/>
          </a:stretch>
        </p:blipFill>
        <p:spPr bwMode="auto">
          <a:xfrm>
            <a:off x="0" y="762000"/>
            <a:ext cx="4876800" cy="6096000"/>
          </a:xfrm>
          <a:prstGeom prst="rect">
            <a:avLst/>
          </a:prstGeom>
          <a:noFill/>
        </p:spPr>
      </p:pic>
      <p:sp>
        <p:nvSpPr>
          <p:cNvPr id="10" name="Rectangle 9"/>
          <p:cNvSpPr/>
          <p:nvPr/>
        </p:nvSpPr>
        <p:spPr>
          <a:xfrm>
            <a:off x="0" y="762000"/>
            <a:ext cx="4876799" cy="646331"/>
          </a:xfrm>
          <a:prstGeom prst="rect">
            <a:avLst/>
          </a:prstGeom>
          <a:solidFill>
            <a:srgbClr val="FFFF00"/>
          </a:solidFill>
        </p:spPr>
        <p:txBody>
          <a:bodyPr wrap="square">
            <a:spAutoFit/>
          </a:bodyPr>
          <a:lstStyle/>
          <a:p>
            <a:r>
              <a:rPr lang="en-US" i="1" dirty="0" smtClean="0">
                <a:solidFill>
                  <a:srgbClr val="FF0000"/>
                </a:solidFill>
                <a:latin typeface="Arial Black" pitchFamily="34" charset="0"/>
              </a:rPr>
              <a:t>The Day of Atonement or Yom Kippur</a:t>
            </a:r>
          </a:p>
          <a:p>
            <a:r>
              <a:rPr lang="en-US" i="1" dirty="0" smtClean="0">
                <a:solidFill>
                  <a:srgbClr val="FF0000"/>
                </a:solidFill>
                <a:latin typeface="Arial Black" pitchFamily="34" charset="0"/>
              </a:rPr>
              <a:t>Was National Cleansing of Sin</a:t>
            </a:r>
            <a:endParaRPr lang="en-US" dirty="0">
              <a:solidFill>
                <a:srgbClr val="FF0000"/>
              </a:solidFill>
            </a:endParaRPr>
          </a:p>
        </p:txBody>
      </p:sp>
      <p:pic>
        <p:nvPicPr>
          <p:cNvPr id="6146" name="Picture 2" descr="http://ts3.mm.bing.net/th?id=H.4886080505316562&amp;pid=15.1"/>
          <p:cNvPicPr>
            <a:picLocks noChangeAspect="1" noChangeArrowheads="1"/>
          </p:cNvPicPr>
          <p:nvPr/>
        </p:nvPicPr>
        <p:blipFill>
          <a:blip r:embed="rId3" cstate="print"/>
          <a:srcRect/>
          <a:stretch>
            <a:fillRect/>
          </a:stretch>
        </p:blipFill>
        <p:spPr bwMode="auto">
          <a:xfrm>
            <a:off x="4876800" y="762000"/>
            <a:ext cx="4267200" cy="6096000"/>
          </a:xfrm>
          <a:prstGeom prst="rect">
            <a:avLst/>
          </a:prstGeom>
          <a:noFill/>
        </p:spPr>
      </p:pic>
      <p:sp>
        <p:nvSpPr>
          <p:cNvPr id="11" name="Rectangle 10"/>
          <p:cNvSpPr/>
          <p:nvPr/>
        </p:nvSpPr>
        <p:spPr>
          <a:xfrm>
            <a:off x="4876800" y="762000"/>
            <a:ext cx="4267200" cy="1015663"/>
          </a:xfrm>
          <a:prstGeom prst="rect">
            <a:avLst/>
          </a:prstGeom>
          <a:solidFill>
            <a:srgbClr val="FFFF00"/>
          </a:solidFill>
        </p:spPr>
        <p:txBody>
          <a:bodyPr wrap="square">
            <a:spAutoFit/>
          </a:bodyPr>
          <a:lstStyle/>
          <a:p>
            <a:r>
              <a:rPr lang="en-US" sz="2000" dirty="0" smtClean="0">
                <a:latin typeface="Arial Black" pitchFamily="34" charset="0"/>
              </a:rPr>
              <a:t>5 days Later on Tabernacles 70 Bullocks were sacrificed for the nations</a:t>
            </a:r>
            <a:endParaRPr lang="en-US" sz="2000" dirty="0">
              <a:latin typeface="Arial Black" pitchFamily="34" charset="0"/>
            </a:endParaRPr>
          </a:p>
        </p:txBody>
      </p:sp>
      <p:sp>
        <p:nvSpPr>
          <p:cNvPr id="12" name="Rectangle 11"/>
          <p:cNvSpPr/>
          <p:nvPr/>
        </p:nvSpPr>
        <p:spPr>
          <a:xfrm>
            <a:off x="0" y="0"/>
            <a:ext cx="9144000" cy="769441"/>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The Feast of Ingathering</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6152" name="Picture 8" descr="http://ts3.mm.bing.net/th?id=H.4960065597997630&amp;pid=15.1"/>
          <p:cNvPicPr>
            <a:picLocks noChangeAspect="1" noChangeArrowheads="1"/>
          </p:cNvPicPr>
          <p:nvPr/>
        </p:nvPicPr>
        <p:blipFill>
          <a:blip r:embed="rId4" cstate="print"/>
          <a:srcRect/>
          <a:stretch>
            <a:fillRect/>
          </a:stretch>
        </p:blipFill>
        <p:spPr bwMode="auto">
          <a:xfrm>
            <a:off x="0" y="762000"/>
            <a:ext cx="9144000" cy="6096000"/>
          </a:xfrm>
          <a:prstGeom prst="rect">
            <a:avLst/>
          </a:prstGeom>
          <a:noFill/>
        </p:spPr>
      </p:pic>
      <p:sp>
        <p:nvSpPr>
          <p:cNvPr id="17" name="TextBox 16"/>
          <p:cNvSpPr txBox="1"/>
          <p:nvPr/>
        </p:nvSpPr>
        <p:spPr>
          <a:xfrm>
            <a:off x="0" y="6150114"/>
            <a:ext cx="9144000" cy="707886"/>
          </a:xfrm>
          <a:prstGeom prst="rect">
            <a:avLst/>
          </a:prstGeom>
          <a:solidFill>
            <a:srgbClr val="FFFF00"/>
          </a:solidFill>
        </p:spPr>
        <p:txBody>
          <a:bodyPr wrap="square" rtlCol="0">
            <a:spAutoFit/>
          </a:bodyPr>
          <a:lstStyle/>
          <a:p>
            <a:r>
              <a:rPr lang="en-US" sz="2000" dirty="0" smtClean="0">
                <a:latin typeface="Arial Black" pitchFamily="34" charset="0"/>
              </a:rPr>
              <a:t>This Title points to the Final Harvest, which was the final ingathering at the end of the year</a:t>
            </a:r>
            <a:endParaRPr lang="en-US" sz="2000" dirty="0">
              <a:latin typeface="Arial Black" pitchFamily="34" charset="0"/>
            </a:endParaRPr>
          </a:p>
        </p:txBody>
      </p:sp>
      <p:pic>
        <p:nvPicPr>
          <p:cNvPr id="18" name="Picture 17" descr="barley.jpg"/>
          <p:cNvPicPr>
            <a:picLocks noChangeAspect="1"/>
          </p:cNvPicPr>
          <p:nvPr/>
        </p:nvPicPr>
        <p:blipFill>
          <a:blip r:embed="rId5" cstate="print"/>
          <a:stretch>
            <a:fillRect/>
          </a:stretch>
        </p:blipFill>
        <p:spPr>
          <a:xfrm>
            <a:off x="0" y="762000"/>
            <a:ext cx="4419600" cy="6096000"/>
          </a:xfrm>
          <a:prstGeom prst="rect">
            <a:avLst/>
          </a:prstGeom>
        </p:spPr>
      </p:pic>
      <p:pic>
        <p:nvPicPr>
          <p:cNvPr id="19" name="Picture 18" descr="wheat.png"/>
          <p:cNvPicPr>
            <a:picLocks noChangeAspect="1"/>
          </p:cNvPicPr>
          <p:nvPr/>
        </p:nvPicPr>
        <p:blipFill>
          <a:blip r:embed="rId6" cstate="print"/>
          <a:stretch>
            <a:fillRect/>
          </a:stretch>
        </p:blipFill>
        <p:spPr>
          <a:xfrm>
            <a:off x="4419600" y="762000"/>
            <a:ext cx="4724400" cy="6096000"/>
          </a:xfrm>
          <a:prstGeom prst="rect">
            <a:avLst/>
          </a:prstGeom>
        </p:spPr>
      </p:pic>
      <p:sp>
        <p:nvSpPr>
          <p:cNvPr id="20" name="Oval Callout 19"/>
          <p:cNvSpPr/>
          <p:nvPr/>
        </p:nvSpPr>
        <p:spPr>
          <a:xfrm>
            <a:off x="457200" y="1219200"/>
            <a:ext cx="3581400" cy="190500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Black" pitchFamily="34" charset="0"/>
              </a:rPr>
              <a:t>Barley symbolizes the Jewish Harvest which happened at First Fruits</a:t>
            </a:r>
            <a:endParaRPr lang="en-US" sz="2000" dirty="0">
              <a:solidFill>
                <a:schemeClr val="tx1"/>
              </a:solidFill>
              <a:latin typeface="Arial Black" pitchFamily="34" charset="0"/>
            </a:endParaRPr>
          </a:p>
        </p:txBody>
      </p:sp>
      <p:sp>
        <p:nvSpPr>
          <p:cNvPr id="21" name="Oval Callout 20"/>
          <p:cNvSpPr/>
          <p:nvPr/>
        </p:nvSpPr>
        <p:spPr>
          <a:xfrm>
            <a:off x="4953000" y="1371600"/>
            <a:ext cx="4191000" cy="190500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Black" pitchFamily="34" charset="0"/>
              </a:rPr>
              <a:t>Wheat is also a picture of the Gentile Harvest which Happened at Pentecost</a:t>
            </a:r>
            <a:endParaRPr lang="en-US" sz="2000" dirty="0">
              <a:solidFill>
                <a:schemeClr val="tx1"/>
              </a:solidFill>
              <a:latin typeface="Arial Black" pitchFamily="34" charset="0"/>
            </a:endParaRPr>
          </a:p>
        </p:txBody>
      </p:sp>
      <p:pic>
        <p:nvPicPr>
          <p:cNvPr id="22" name="Picture 8" descr="http://ts3.mm.bing.net/th?id=H.4960065597997630&amp;pid=15.1"/>
          <p:cNvPicPr>
            <a:picLocks noChangeAspect="1" noChangeArrowheads="1"/>
          </p:cNvPicPr>
          <p:nvPr/>
        </p:nvPicPr>
        <p:blipFill>
          <a:blip r:embed="rId4" cstate="print"/>
          <a:srcRect/>
          <a:stretch>
            <a:fillRect/>
          </a:stretch>
        </p:blipFill>
        <p:spPr bwMode="auto">
          <a:xfrm>
            <a:off x="0" y="762000"/>
            <a:ext cx="9144000" cy="6096000"/>
          </a:xfrm>
          <a:prstGeom prst="rect">
            <a:avLst/>
          </a:prstGeom>
          <a:noFill/>
        </p:spPr>
      </p:pic>
      <p:sp>
        <p:nvSpPr>
          <p:cNvPr id="23" name="TextBox 22"/>
          <p:cNvSpPr txBox="1"/>
          <p:nvPr/>
        </p:nvSpPr>
        <p:spPr>
          <a:xfrm>
            <a:off x="685800" y="6096000"/>
            <a:ext cx="7816692" cy="461665"/>
          </a:xfrm>
          <a:prstGeom prst="rect">
            <a:avLst/>
          </a:prstGeom>
          <a:solidFill>
            <a:srgbClr val="FFFF00"/>
          </a:solidFill>
        </p:spPr>
        <p:txBody>
          <a:bodyPr wrap="none" rtlCol="0">
            <a:spAutoFit/>
          </a:bodyPr>
          <a:lstStyle/>
          <a:p>
            <a:r>
              <a:rPr lang="en-US" sz="2400" dirty="0" smtClean="0">
                <a:latin typeface="Arial Black" pitchFamily="34" charset="0"/>
              </a:rPr>
              <a:t>The Final Harvest is a fruit harvest or Grapes</a:t>
            </a:r>
            <a:endParaRPr lang="en-US" sz="2400" dirty="0">
              <a:latin typeface="Arial Black" pitchFamily="34" charset="0"/>
            </a:endParaRPr>
          </a:p>
        </p:txBody>
      </p:sp>
      <p:sp>
        <p:nvSpPr>
          <p:cNvPr id="24" name="Rectangle 23"/>
          <p:cNvSpPr/>
          <p:nvPr/>
        </p:nvSpPr>
        <p:spPr>
          <a:xfrm>
            <a:off x="0" y="3995678"/>
            <a:ext cx="9144000" cy="2862322"/>
          </a:xfrm>
          <a:prstGeom prst="rect">
            <a:avLst/>
          </a:prstGeom>
          <a:solidFill>
            <a:srgbClr val="FFFF00"/>
          </a:solidFill>
        </p:spPr>
        <p:txBody>
          <a:bodyPr wrap="square">
            <a:spAutoFit/>
          </a:bodyPr>
          <a:lstStyle/>
          <a:p>
            <a:r>
              <a:rPr lang="en-US" sz="2000" dirty="0" smtClean="0">
                <a:latin typeface="Arial Black" pitchFamily="34" charset="0"/>
              </a:rPr>
              <a:t>Rev 14:16  </a:t>
            </a:r>
            <a:r>
              <a:rPr lang="en-US" sz="2000" dirty="0" smtClean="0">
                <a:solidFill>
                  <a:srgbClr val="002060"/>
                </a:solidFill>
                <a:latin typeface="Arial Black" pitchFamily="34" charset="0"/>
              </a:rPr>
              <a:t>And he that sat on the cloud thrust in his sickle on the earth; and the earth was reaped. </a:t>
            </a:r>
          </a:p>
          <a:p>
            <a:r>
              <a:rPr lang="en-US" sz="2000" dirty="0" smtClean="0">
                <a:latin typeface="Arial Black" pitchFamily="34" charset="0"/>
              </a:rPr>
              <a:t>Rev 14:17  </a:t>
            </a:r>
            <a:r>
              <a:rPr lang="en-US" sz="2000" dirty="0" smtClean="0">
                <a:solidFill>
                  <a:srgbClr val="002060"/>
                </a:solidFill>
                <a:latin typeface="Arial Black" pitchFamily="34" charset="0"/>
              </a:rPr>
              <a:t>And another angel came out of the temple which is in heaven, he also having a sharp sickle. </a:t>
            </a:r>
          </a:p>
          <a:p>
            <a:r>
              <a:rPr lang="en-US" sz="2000" dirty="0" smtClean="0">
                <a:latin typeface="Arial Black" pitchFamily="34" charset="0"/>
              </a:rPr>
              <a:t>Rev 14:18  </a:t>
            </a:r>
            <a:r>
              <a:rPr lang="en-US" sz="2000" dirty="0" smtClean="0">
                <a:solidFill>
                  <a:srgbClr val="002060"/>
                </a:solidFill>
                <a:latin typeface="Arial Black" pitchFamily="34" charset="0"/>
              </a:rPr>
              <a:t>And another angel came out from the altar, which had power over fire; and cried with a loud cry to him that had the sharp sickle, saying, Thrust in thy sharp sickle, and gather the clusters of the vine of the earth; for her grapes are fully ripe. </a:t>
            </a:r>
          </a:p>
        </p:txBody>
      </p:sp>
      <p:sp>
        <p:nvSpPr>
          <p:cNvPr id="25" name="TextBox 24"/>
          <p:cNvSpPr txBox="1"/>
          <p:nvPr/>
        </p:nvSpPr>
        <p:spPr>
          <a:xfrm>
            <a:off x="1066800" y="2438400"/>
            <a:ext cx="7010400" cy="2246769"/>
          </a:xfrm>
          <a:prstGeom prst="rect">
            <a:avLst/>
          </a:prstGeom>
          <a:solidFill>
            <a:srgbClr val="FFFF00"/>
          </a:solidFill>
        </p:spPr>
        <p:txBody>
          <a:bodyPr wrap="square" rtlCol="0">
            <a:spAutoFit/>
          </a:bodyPr>
          <a:lstStyle/>
          <a:p>
            <a:r>
              <a:rPr lang="en-US" sz="2000" dirty="0" smtClean="0">
                <a:solidFill>
                  <a:srgbClr val="002060"/>
                </a:solidFill>
                <a:latin typeface="Arial Black" pitchFamily="34" charset="0"/>
              </a:rPr>
              <a:t>The Jews Believed there are 70 different types of people, 70 different </a:t>
            </a:r>
            <a:r>
              <a:rPr lang="en-US" sz="2000" dirty="0" smtClean="0">
                <a:solidFill>
                  <a:srgbClr val="002060"/>
                </a:solidFill>
                <a:latin typeface="Arial Black" pitchFamily="34" charset="0"/>
              </a:rPr>
              <a:t>tonques</a:t>
            </a:r>
            <a:r>
              <a:rPr lang="en-US" sz="2000" dirty="0" smtClean="0">
                <a:solidFill>
                  <a:srgbClr val="002060"/>
                </a:solidFill>
                <a:latin typeface="Arial Black" pitchFamily="34" charset="0"/>
              </a:rPr>
              <a:t> and seventy different nations on the earth</a:t>
            </a:r>
          </a:p>
          <a:p>
            <a:r>
              <a:rPr lang="en-US" sz="2000" dirty="0" smtClean="0">
                <a:latin typeface="Arial Black" pitchFamily="34" charset="0"/>
              </a:rPr>
              <a:t>Luk</a:t>
            </a:r>
            <a:r>
              <a:rPr lang="en-US" sz="2000" dirty="0" smtClean="0">
                <a:latin typeface="Arial Black" pitchFamily="34" charset="0"/>
              </a:rPr>
              <a:t> 10:1  </a:t>
            </a:r>
            <a:r>
              <a:rPr lang="en-US" sz="2000" dirty="0" smtClean="0">
                <a:solidFill>
                  <a:srgbClr val="002060"/>
                </a:solidFill>
                <a:latin typeface="Arial Black" pitchFamily="34" charset="0"/>
              </a:rPr>
              <a:t>After these things the Lord appointed other seventy also, and sent them two and two before his face into every city and place, whither he himself would come.</a:t>
            </a:r>
            <a:endParaRPr lang="en-US" dirty="0">
              <a:solidFill>
                <a:srgbClr val="002060"/>
              </a:solidFill>
              <a:latin typeface="Arial Black"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par>
                                <p:cTn id="10" presetID="3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4000" decel="100000"/>
                                        <p:tgtEl>
                                          <p:spTgt spid="25"/>
                                        </p:tgtEl>
                                      </p:cBhvr>
                                    </p:animEffect>
                                    <p:anim calcmode="lin" valueType="num">
                                      <p:cBhvr>
                                        <p:cTn id="13" dur="4000" decel="100000" fill="hold"/>
                                        <p:tgtEl>
                                          <p:spTgt spid="25"/>
                                        </p:tgtEl>
                                        <p:attrNameLst>
                                          <p:attrName>style.rotation</p:attrName>
                                        </p:attrNameLst>
                                      </p:cBhvr>
                                      <p:tavLst>
                                        <p:tav tm="0">
                                          <p:val>
                                            <p:fltVal val="-90"/>
                                          </p:val>
                                        </p:tav>
                                        <p:tav tm="100000">
                                          <p:val>
                                            <p:fltVal val="0"/>
                                          </p:val>
                                        </p:tav>
                                      </p:tavLst>
                                    </p:anim>
                                    <p:anim calcmode="lin" valueType="num">
                                      <p:cBhvr>
                                        <p:cTn id="14" dur="4000" decel="100000" fill="hold"/>
                                        <p:tgtEl>
                                          <p:spTgt spid="25"/>
                                        </p:tgtEl>
                                        <p:attrNameLst>
                                          <p:attrName>ppt_x</p:attrName>
                                        </p:attrNameLst>
                                      </p:cBhvr>
                                      <p:tavLst>
                                        <p:tav tm="0">
                                          <p:val>
                                            <p:strVal val="#ppt_x+0.4"/>
                                          </p:val>
                                        </p:tav>
                                        <p:tav tm="100000">
                                          <p:val>
                                            <p:strVal val="#ppt_x-0.05"/>
                                          </p:val>
                                        </p:tav>
                                      </p:tavLst>
                                    </p:anim>
                                    <p:anim calcmode="lin" valueType="num">
                                      <p:cBhvr>
                                        <p:cTn id="15" dur="4000" decel="100000" fill="hold"/>
                                        <p:tgtEl>
                                          <p:spTgt spid="25"/>
                                        </p:tgtEl>
                                        <p:attrNameLst>
                                          <p:attrName>ppt_y</p:attrName>
                                        </p:attrNameLst>
                                      </p:cBhvr>
                                      <p:tavLst>
                                        <p:tav tm="0">
                                          <p:val>
                                            <p:strVal val="#ppt_y-0.4"/>
                                          </p:val>
                                        </p:tav>
                                        <p:tav tm="100000">
                                          <p:val>
                                            <p:strVal val="#ppt_y+0.1"/>
                                          </p:val>
                                        </p:tav>
                                      </p:tavLst>
                                    </p:anim>
                                    <p:anim calcmode="lin" valueType="num">
                                      <p:cBhvr>
                                        <p:cTn id="16" dur="1000" accel="100000" fill="hold">
                                          <p:stCondLst>
                                            <p:cond delay="4000"/>
                                          </p:stCondLst>
                                        </p:cTn>
                                        <p:tgtEl>
                                          <p:spTgt spid="25"/>
                                        </p:tgtEl>
                                        <p:attrNameLst>
                                          <p:attrName>ppt_x</p:attrName>
                                        </p:attrNameLst>
                                      </p:cBhvr>
                                      <p:tavLst>
                                        <p:tav tm="0">
                                          <p:val>
                                            <p:strVal val="#ppt_x-0.05"/>
                                          </p:val>
                                        </p:tav>
                                        <p:tav tm="100000">
                                          <p:val>
                                            <p:strVal val="#ppt_x"/>
                                          </p:val>
                                        </p:tav>
                                      </p:tavLst>
                                    </p:anim>
                                    <p:anim calcmode="lin" valueType="num">
                                      <p:cBhvr>
                                        <p:cTn id="17" dur="1000" accel="100000" fill="hold">
                                          <p:stCondLst>
                                            <p:cond delay="40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1000"/>
                                        <p:tgtEl>
                                          <p:spTgt spid="25"/>
                                        </p:tgtEl>
                                      </p:cBhvr>
                                    </p:animEffect>
                                    <p:set>
                                      <p:cBhvr>
                                        <p:cTn id="22" dur="1" fill="hold">
                                          <p:stCondLst>
                                            <p:cond delay="999"/>
                                          </p:stCondLst>
                                        </p:cTn>
                                        <p:tgtEl>
                                          <p:spTgt spid="25"/>
                                        </p:tgtEl>
                                        <p:attrNameLst>
                                          <p:attrName>style.visibility</p:attrName>
                                        </p:attrNameLst>
                                      </p:cBhvr>
                                      <p:to>
                                        <p:strVal val="hidden"/>
                                      </p:to>
                                    </p:se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0" fill="hold"/>
                                        <p:tgtEl>
                                          <p:spTgt spid="12"/>
                                        </p:tgtEl>
                                        <p:attrNameLst>
                                          <p:attrName>ppt_w</p:attrName>
                                        </p:attrNameLst>
                                      </p:cBhvr>
                                      <p:tavLst>
                                        <p:tav tm="0">
                                          <p:val>
                                            <p:fltVal val="0"/>
                                          </p:val>
                                        </p:tav>
                                        <p:tav tm="100000">
                                          <p:val>
                                            <p:strVal val="#ppt_w"/>
                                          </p:val>
                                        </p:tav>
                                      </p:tavLst>
                                    </p:anim>
                                    <p:anim calcmode="lin" valueType="num">
                                      <p:cBhvr>
                                        <p:cTn id="27" dur="5000" fill="hold"/>
                                        <p:tgtEl>
                                          <p:spTgt spid="12"/>
                                        </p:tgtEl>
                                        <p:attrNameLst>
                                          <p:attrName>ppt_h</p:attrName>
                                        </p:attrNameLst>
                                      </p:cBhvr>
                                      <p:tavLst>
                                        <p:tav tm="0">
                                          <p:val>
                                            <p:fltVal val="0"/>
                                          </p:val>
                                        </p:tav>
                                        <p:tav tm="100000">
                                          <p:val>
                                            <p:strVal val="#ppt_h"/>
                                          </p:val>
                                        </p:tav>
                                      </p:tavLst>
                                    </p:anim>
                                    <p:animEffect transition="in" filter="fade">
                                      <p:cBhvr>
                                        <p:cTn id="28" dur="5000"/>
                                        <p:tgtEl>
                                          <p:spTgt spid="12"/>
                                        </p:tgtEl>
                                      </p:cBhvr>
                                    </p:animEffect>
                                  </p:childTnLst>
                                </p:cTn>
                              </p:par>
                            </p:childTnLst>
                          </p:cTn>
                        </p:par>
                        <p:par>
                          <p:cTn id="29" fill="hold">
                            <p:stCondLst>
                              <p:cond delay="6000"/>
                            </p:stCondLst>
                            <p:childTnLst>
                              <p:par>
                                <p:cTn id="30" presetID="53" presetClass="entr" presetSubtype="0" fill="hold" nodeType="afterEffect">
                                  <p:stCondLst>
                                    <p:cond delay="0"/>
                                  </p:stCondLst>
                                  <p:childTnLst>
                                    <p:set>
                                      <p:cBhvr>
                                        <p:cTn id="31" dur="1" fill="hold">
                                          <p:stCondLst>
                                            <p:cond delay="0"/>
                                          </p:stCondLst>
                                        </p:cTn>
                                        <p:tgtEl>
                                          <p:spTgt spid="6152"/>
                                        </p:tgtEl>
                                        <p:attrNameLst>
                                          <p:attrName>style.visibility</p:attrName>
                                        </p:attrNameLst>
                                      </p:cBhvr>
                                      <p:to>
                                        <p:strVal val="visible"/>
                                      </p:to>
                                    </p:set>
                                    <p:anim calcmode="lin" valueType="num">
                                      <p:cBhvr>
                                        <p:cTn id="32" dur="2000" fill="hold"/>
                                        <p:tgtEl>
                                          <p:spTgt spid="6152"/>
                                        </p:tgtEl>
                                        <p:attrNameLst>
                                          <p:attrName>ppt_w</p:attrName>
                                        </p:attrNameLst>
                                      </p:cBhvr>
                                      <p:tavLst>
                                        <p:tav tm="0">
                                          <p:val>
                                            <p:fltVal val="0"/>
                                          </p:val>
                                        </p:tav>
                                        <p:tav tm="100000">
                                          <p:val>
                                            <p:strVal val="#ppt_w"/>
                                          </p:val>
                                        </p:tav>
                                      </p:tavLst>
                                    </p:anim>
                                    <p:anim calcmode="lin" valueType="num">
                                      <p:cBhvr>
                                        <p:cTn id="33" dur="2000" fill="hold"/>
                                        <p:tgtEl>
                                          <p:spTgt spid="6152"/>
                                        </p:tgtEl>
                                        <p:attrNameLst>
                                          <p:attrName>ppt_h</p:attrName>
                                        </p:attrNameLst>
                                      </p:cBhvr>
                                      <p:tavLst>
                                        <p:tav tm="0">
                                          <p:val>
                                            <p:fltVal val="0"/>
                                          </p:val>
                                        </p:tav>
                                        <p:tav tm="100000">
                                          <p:val>
                                            <p:strVal val="#ppt_h"/>
                                          </p:val>
                                        </p:tav>
                                      </p:tavLst>
                                    </p:anim>
                                    <p:animEffect transition="in" filter="fade">
                                      <p:cBhvr>
                                        <p:cTn id="34" dur="2000"/>
                                        <p:tgtEl>
                                          <p:spTgt spid="615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Effect transition="in" filter="fade">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Effect transition="in" filter="fade">
                                      <p:cBhvr>
                                        <p:cTn id="46" dur="1000"/>
                                        <p:tgtEl>
                                          <p:spTgt spid="18"/>
                                        </p:tgtEl>
                                      </p:cBhvr>
                                    </p:animEffect>
                                  </p:childTnLst>
                                </p:cTn>
                              </p:par>
                            </p:childTnLst>
                          </p:cTn>
                        </p:par>
                        <p:par>
                          <p:cTn id="47" fill="hold">
                            <p:stCondLst>
                              <p:cond delay="1000"/>
                            </p:stCondLst>
                            <p:childTnLst>
                              <p:par>
                                <p:cTn id="48" presetID="53"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Effect transition="in" filter="fade">
                                      <p:cBhvr>
                                        <p:cTn id="52" dur="1000"/>
                                        <p:tgtEl>
                                          <p:spTgt spid="19"/>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Effect transition="in" filter="fade">
                                      <p:cBhvr>
                                        <p:cTn id="57" dur="1000"/>
                                        <p:tgtEl>
                                          <p:spTgt spid="20"/>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fltVal val="0"/>
                                          </p:val>
                                        </p:tav>
                                        <p:tav tm="100000">
                                          <p:val>
                                            <p:strVal val="#ppt_w"/>
                                          </p:val>
                                        </p:tav>
                                      </p:tavLst>
                                    </p:anim>
                                    <p:anim calcmode="lin" valueType="num">
                                      <p:cBhvr>
                                        <p:cTn id="61" dur="1000" fill="hold"/>
                                        <p:tgtEl>
                                          <p:spTgt spid="21"/>
                                        </p:tgtEl>
                                        <p:attrNameLst>
                                          <p:attrName>ppt_h</p:attrName>
                                        </p:attrNameLst>
                                      </p:cBhvr>
                                      <p:tavLst>
                                        <p:tav tm="0">
                                          <p:val>
                                            <p:fltVal val="0"/>
                                          </p:val>
                                        </p:tav>
                                        <p:tav tm="100000">
                                          <p:val>
                                            <p:strVal val="#ppt_h"/>
                                          </p:val>
                                        </p:tav>
                                      </p:tavLst>
                                    </p:anim>
                                    <p:animEffect transition="in" filter="fade">
                                      <p:cBhvr>
                                        <p:cTn id="62" dur="1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2000" fill="hold"/>
                                        <p:tgtEl>
                                          <p:spTgt spid="22"/>
                                        </p:tgtEl>
                                        <p:attrNameLst>
                                          <p:attrName>ppt_w</p:attrName>
                                        </p:attrNameLst>
                                      </p:cBhvr>
                                      <p:tavLst>
                                        <p:tav tm="0">
                                          <p:val>
                                            <p:fltVal val="0"/>
                                          </p:val>
                                        </p:tav>
                                        <p:tav tm="100000">
                                          <p:val>
                                            <p:strVal val="#ppt_w"/>
                                          </p:val>
                                        </p:tav>
                                      </p:tavLst>
                                    </p:anim>
                                    <p:anim calcmode="lin" valueType="num">
                                      <p:cBhvr>
                                        <p:cTn id="68" dur="2000" fill="hold"/>
                                        <p:tgtEl>
                                          <p:spTgt spid="22"/>
                                        </p:tgtEl>
                                        <p:attrNameLst>
                                          <p:attrName>ppt_h</p:attrName>
                                        </p:attrNameLst>
                                      </p:cBhvr>
                                      <p:tavLst>
                                        <p:tav tm="0">
                                          <p:val>
                                            <p:fltVal val="0"/>
                                          </p:val>
                                        </p:tav>
                                        <p:tav tm="100000">
                                          <p:val>
                                            <p:strVal val="#ppt_h"/>
                                          </p:val>
                                        </p:tav>
                                      </p:tavLst>
                                    </p:anim>
                                    <p:animEffect transition="in" filter="fade">
                                      <p:cBhvr>
                                        <p:cTn id="69" dur="2000"/>
                                        <p:tgtEl>
                                          <p:spTgt spid="22"/>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2000" fill="hold"/>
                                        <p:tgtEl>
                                          <p:spTgt spid="23"/>
                                        </p:tgtEl>
                                        <p:attrNameLst>
                                          <p:attrName>ppt_w</p:attrName>
                                        </p:attrNameLst>
                                      </p:cBhvr>
                                      <p:tavLst>
                                        <p:tav tm="0">
                                          <p:val>
                                            <p:fltVal val="0"/>
                                          </p:val>
                                        </p:tav>
                                        <p:tav tm="100000">
                                          <p:val>
                                            <p:strVal val="#ppt_w"/>
                                          </p:val>
                                        </p:tav>
                                      </p:tavLst>
                                    </p:anim>
                                    <p:anim calcmode="lin" valueType="num">
                                      <p:cBhvr>
                                        <p:cTn id="73" dur="2000" fill="hold"/>
                                        <p:tgtEl>
                                          <p:spTgt spid="23"/>
                                        </p:tgtEl>
                                        <p:attrNameLst>
                                          <p:attrName>ppt_h</p:attrName>
                                        </p:attrNameLst>
                                      </p:cBhvr>
                                      <p:tavLst>
                                        <p:tav tm="0">
                                          <p:val>
                                            <p:fltVal val="0"/>
                                          </p:val>
                                        </p:tav>
                                        <p:tav tm="100000">
                                          <p:val>
                                            <p:strVal val="#ppt_h"/>
                                          </p:val>
                                        </p:tav>
                                      </p:tavLst>
                                    </p:anim>
                                    <p:animEffect transition="in" filter="fade">
                                      <p:cBhvr>
                                        <p:cTn id="74" dur="20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2000" fill="hold"/>
                                        <p:tgtEl>
                                          <p:spTgt spid="24"/>
                                        </p:tgtEl>
                                        <p:attrNameLst>
                                          <p:attrName>ppt_w</p:attrName>
                                        </p:attrNameLst>
                                      </p:cBhvr>
                                      <p:tavLst>
                                        <p:tav tm="0">
                                          <p:val>
                                            <p:fltVal val="0"/>
                                          </p:val>
                                        </p:tav>
                                        <p:tav tm="100000">
                                          <p:val>
                                            <p:strVal val="#ppt_w"/>
                                          </p:val>
                                        </p:tav>
                                      </p:tavLst>
                                    </p:anim>
                                    <p:anim calcmode="lin" valueType="num">
                                      <p:cBhvr>
                                        <p:cTn id="80" dur="2000" fill="hold"/>
                                        <p:tgtEl>
                                          <p:spTgt spid="24"/>
                                        </p:tgtEl>
                                        <p:attrNameLst>
                                          <p:attrName>ppt_h</p:attrName>
                                        </p:attrNameLst>
                                      </p:cBhvr>
                                      <p:tavLst>
                                        <p:tav tm="0">
                                          <p:val>
                                            <p:fltVal val="0"/>
                                          </p:val>
                                        </p:tav>
                                        <p:tav tm="100000">
                                          <p:val>
                                            <p:strVal val="#ppt_h"/>
                                          </p:val>
                                        </p:tav>
                                      </p:tavLst>
                                    </p:anim>
                                    <p:animEffect transition="in" filter="fade">
                                      <p:cBhvr>
                                        <p:cTn id="8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20" grpId="0" animBg="1"/>
      <p:bldP spid="21" grpId="0" animBg="1"/>
      <p:bldP spid="23" grpId="0" animBg="1"/>
      <p:bldP spid="24" grpId="0"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4" name="Picture 3" descr="temple1.jpg"/>
          <p:cNvPicPr>
            <a:picLocks noChangeAspect="1"/>
          </p:cNvPicPr>
          <p:nvPr/>
        </p:nvPicPr>
        <p:blipFill>
          <a:blip r:embed="rId2" cstate="print"/>
          <a:stretch>
            <a:fillRect/>
          </a:stretch>
        </p:blipFill>
        <p:spPr>
          <a:xfrm>
            <a:off x="0" y="762000"/>
            <a:ext cx="9144000" cy="6096000"/>
          </a:xfrm>
          <a:prstGeom prst="rect">
            <a:avLst/>
          </a:prstGeom>
        </p:spPr>
      </p:pic>
      <p:sp>
        <p:nvSpPr>
          <p:cNvPr id="3" name="Rectangle 2"/>
          <p:cNvSpPr/>
          <p:nvPr/>
        </p:nvSpPr>
        <p:spPr>
          <a:xfrm>
            <a:off x="0" y="4611231"/>
            <a:ext cx="9144000" cy="2246769"/>
          </a:xfrm>
          <a:prstGeom prst="rect">
            <a:avLst/>
          </a:prstGeom>
          <a:solidFill>
            <a:srgbClr val="FFFF00"/>
          </a:solidFill>
        </p:spPr>
        <p:txBody>
          <a:bodyPr wrap="square">
            <a:spAutoFit/>
          </a:bodyPr>
          <a:lstStyle/>
          <a:p>
            <a:r>
              <a:rPr lang="en-US" sz="2000" dirty="0" smtClean="0">
                <a:latin typeface="Arial Black" pitchFamily="34" charset="0"/>
              </a:rPr>
              <a:t>Deu</a:t>
            </a:r>
            <a:r>
              <a:rPr lang="en-US" sz="2000" dirty="0" smtClean="0">
                <a:latin typeface="Arial Black" pitchFamily="34" charset="0"/>
              </a:rPr>
              <a:t> 16:16  </a:t>
            </a:r>
            <a:r>
              <a:rPr lang="en-US" sz="2000" dirty="0" smtClean="0">
                <a:solidFill>
                  <a:srgbClr val="002060"/>
                </a:solidFill>
                <a:latin typeface="Arial Black" pitchFamily="34" charset="0"/>
              </a:rPr>
              <a:t>Three times in a year shall all thy males appear before the LORD thy God in the place which he shall choose; in the feast of unleavened bread, and in the feast of weeks, and in the feast of tabernacles: and they shall not appear before the LORD empty: </a:t>
            </a:r>
          </a:p>
          <a:p>
            <a:r>
              <a:rPr lang="en-US" sz="2000" dirty="0" smtClean="0">
                <a:latin typeface="Arial Black" pitchFamily="34" charset="0"/>
              </a:rPr>
              <a:t>Deu</a:t>
            </a:r>
            <a:r>
              <a:rPr lang="en-US" sz="2000" dirty="0" smtClean="0">
                <a:latin typeface="Arial Black" pitchFamily="34" charset="0"/>
              </a:rPr>
              <a:t> 16:17  </a:t>
            </a:r>
            <a:r>
              <a:rPr lang="en-US" sz="2000" dirty="0" smtClean="0">
                <a:solidFill>
                  <a:srgbClr val="002060"/>
                </a:solidFill>
                <a:latin typeface="Arial Black" pitchFamily="34" charset="0"/>
              </a:rPr>
              <a:t>Every man </a:t>
            </a:r>
            <a:r>
              <a:rPr lang="en-US" sz="2000" i="1" dirty="0" smtClean="0">
                <a:solidFill>
                  <a:srgbClr val="002060"/>
                </a:solidFill>
                <a:latin typeface="Arial Black" pitchFamily="34" charset="0"/>
              </a:rPr>
              <a:t>shall give as he is able, according to the blessing of the LORD thy God which he hath given thee. </a:t>
            </a:r>
          </a:p>
        </p:txBody>
      </p:sp>
      <p:sp>
        <p:nvSpPr>
          <p:cNvPr id="5" name="TextBox 4"/>
          <p:cNvSpPr txBox="1"/>
          <p:nvPr/>
        </p:nvSpPr>
        <p:spPr>
          <a:xfrm>
            <a:off x="1905000" y="4549676"/>
            <a:ext cx="5165901" cy="2308324"/>
          </a:xfrm>
          <a:prstGeom prst="rect">
            <a:avLst/>
          </a:prstGeom>
          <a:solidFill>
            <a:srgbClr val="FFFF00"/>
          </a:solidFill>
        </p:spPr>
        <p:txBody>
          <a:bodyPr wrap="none" rtlCol="0">
            <a:spAutoFit/>
          </a:bodyPr>
          <a:lstStyle/>
          <a:p>
            <a:r>
              <a:rPr lang="en-US" sz="4800" dirty="0" smtClean="0">
                <a:solidFill>
                  <a:srgbClr val="002060"/>
                </a:solidFill>
                <a:latin typeface="Arial Black" pitchFamily="34" charset="0"/>
              </a:rPr>
              <a:t>1. Passover</a:t>
            </a:r>
          </a:p>
          <a:p>
            <a:r>
              <a:rPr lang="en-US" sz="4800" dirty="0" smtClean="0">
                <a:solidFill>
                  <a:srgbClr val="002060"/>
                </a:solidFill>
                <a:latin typeface="Arial Black" pitchFamily="34" charset="0"/>
              </a:rPr>
              <a:t>2. Pentecost</a:t>
            </a:r>
          </a:p>
          <a:p>
            <a:r>
              <a:rPr lang="en-US" sz="4800" dirty="0" smtClean="0">
                <a:solidFill>
                  <a:srgbClr val="002060"/>
                </a:solidFill>
                <a:latin typeface="Arial Black" pitchFamily="34" charset="0"/>
              </a:rPr>
              <a:t>3. Tabernacles</a:t>
            </a:r>
            <a:endParaRPr lang="en-US" sz="4800" dirty="0">
              <a:solidFill>
                <a:srgbClr val="002060"/>
              </a:solidFill>
              <a:latin typeface="Arial Black" pitchFamily="34" charset="0"/>
            </a:endParaRPr>
          </a:p>
        </p:txBody>
      </p:sp>
      <p:sp>
        <p:nvSpPr>
          <p:cNvPr id="6" name="TextBox 5"/>
          <p:cNvSpPr txBox="1"/>
          <p:nvPr/>
        </p:nvSpPr>
        <p:spPr>
          <a:xfrm>
            <a:off x="0" y="4724400"/>
            <a:ext cx="9144000" cy="1938992"/>
          </a:xfrm>
          <a:prstGeom prst="rect">
            <a:avLst/>
          </a:prstGeom>
          <a:solidFill>
            <a:srgbClr val="FFFF00"/>
          </a:solidFill>
        </p:spPr>
        <p:txBody>
          <a:bodyPr wrap="square" rtlCol="0">
            <a:spAutoFit/>
          </a:bodyPr>
          <a:lstStyle/>
          <a:p>
            <a:r>
              <a:rPr lang="en-US" sz="2400" dirty="0" smtClean="0">
                <a:solidFill>
                  <a:srgbClr val="002060"/>
                </a:solidFill>
                <a:latin typeface="Arial Black" pitchFamily="34" charset="0"/>
              </a:rPr>
              <a:t>Why would God command his people to come to Jerusalem 3 times a year? He wanted his people to see when his son the messiah was born, when his son the messiah would die, and the outpouring of the Holy Spirit.</a:t>
            </a:r>
            <a:endParaRPr lang="en-US" sz="2400" dirty="0">
              <a:solidFill>
                <a:srgbClr val="002060"/>
              </a:solidFill>
              <a:latin typeface="Arial Black" pitchFamily="34" charset="0"/>
            </a:endParaRPr>
          </a:p>
        </p:txBody>
      </p:sp>
      <p:sp>
        <p:nvSpPr>
          <p:cNvPr id="7" name="TextBox 6"/>
          <p:cNvSpPr txBox="1"/>
          <p:nvPr/>
        </p:nvSpPr>
        <p:spPr>
          <a:xfrm>
            <a:off x="0" y="5181600"/>
            <a:ext cx="9144000" cy="1200329"/>
          </a:xfrm>
          <a:prstGeom prst="rect">
            <a:avLst/>
          </a:prstGeom>
          <a:solidFill>
            <a:srgbClr val="FFFF00"/>
          </a:solidFill>
        </p:spPr>
        <p:txBody>
          <a:bodyPr wrap="square" rtlCol="0">
            <a:spAutoFit/>
          </a:bodyPr>
          <a:lstStyle/>
          <a:p>
            <a:r>
              <a:rPr lang="en-US" sz="2400" dirty="0" smtClean="0">
                <a:solidFill>
                  <a:srgbClr val="002060"/>
                </a:solidFill>
                <a:latin typeface="Arial Black" pitchFamily="34" charset="0"/>
              </a:rPr>
              <a:t>For Tabernacles Josephus recorded that 2 &amp; ½ million Jews would have been in Jerusalem for Tabernacles which is our Lords Birthday Party</a:t>
            </a:r>
            <a:endParaRPr lang="en-US" sz="2400" dirty="0">
              <a:solidFill>
                <a:srgbClr val="002060"/>
              </a:solidFill>
              <a:latin typeface="Arial Black" pitchFamily="34" charset="0"/>
            </a:endParaRPr>
          </a:p>
        </p:txBody>
      </p:sp>
      <p:sp>
        <p:nvSpPr>
          <p:cNvPr id="8" name="TextBox 7"/>
          <p:cNvSpPr txBox="1"/>
          <p:nvPr/>
        </p:nvSpPr>
        <p:spPr>
          <a:xfrm>
            <a:off x="1066800" y="4495800"/>
            <a:ext cx="7421519" cy="1815882"/>
          </a:xfrm>
          <a:prstGeom prst="rect">
            <a:avLst/>
          </a:prstGeom>
          <a:solidFill>
            <a:srgbClr val="FFFF00"/>
          </a:solidFill>
        </p:spPr>
        <p:txBody>
          <a:bodyPr wrap="none" rtlCol="0">
            <a:spAutoFit/>
          </a:bodyPr>
          <a:lstStyle/>
          <a:p>
            <a:r>
              <a:rPr lang="en-US" sz="2800" dirty="0" smtClean="0">
                <a:solidFill>
                  <a:srgbClr val="002060"/>
                </a:solidFill>
                <a:latin typeface="Arial Black" pitchFamily="34" charset="0"/>
              </a:rPr>
              <a:t>Passover reveals the </a:t>
            </a:r>
            <a:r>
              <a:rPr lang="en-US" sz="2800" dirty="0" smtClean="0">
                <a:solidFill>
                  <a:srgbClr val="FF0000"/>
                </a:solidFill>
                <a:latin typeface="Arial Black" pitchFamily="34" charset="0"/>
              </a:rPr>
              <a:t>Son of God</a:t>
            </a:r>
          </a:p>
          <a:p>
            <a:r>
              <a:rPr lang="en-US" sz="2800" dirty="0" smtClean="0">
                <a:solidFill>
                  <a:srgbClr val="002060"/>
                </a:solidFill>
                <a:latin typeface="Arial Black" pitchFamily="34" charset="0"/>
              </a:rPr>
              <a:t>Pentecost reveals the </a:t>
            </a:r>
            <a:r>
              <a:rPr lang="en-US" sz="2800" dirty="0" smtClean="0">
                <a:solidFill>
                  <a:srgbClr val="FF0000"/>
                </a:solidFill>
                <a:latin typeface="Arial Black" pitchFamily="34" charset="0"/>
              </a:rPr>
              <a:t>Holy Spirit</a:t>
            </a:r>
          </a:p>
          <a:p>
            <a:r>
              <a:rPr lang="en-US" sz="2800" dirty="0" smtClean="0">
                <a:solidFill>
                  <a:srgbClr val="002060"/>
                </a:solidFill>
                <a:latin typeface="Arial Black" pitchFamily="34" charset="0"/>
              </a:rPr>
              <a:t>The Feast of Trumpets, Yom Kippur</a:t>
            </a:r>
          </a:p>
          <a:p>
            <a:r>
              <a:rPr lang="en-US" sz="2800" dirty="0" smtClean="0">
                <a:solidFill>
                  <a:srgbClr val="002060"/>
                </a:solidFill>
                <a:latin typeface="Arial Black" pitchFamily="34" charset="0"/>
              </a:rPr>
              <a:t>And Tabernacles reveals </a:t>
            </a:r>
            <a:r>
              <a:rPr lang="en-US" sz="2800" dirty="0" smtClean="0">
                <a:solidFill>
                  <a:srgbClr val="FF0000"/>
                </a:solidFill>
                <a:latin typeface="Arial Black" pitchFamily="34" charset="0"/>
              </a:rPr>
              <a:t>The Father</a:t>
            </a:r>
            <a:endParaRPr lang="en-US" sz="2800" dirty="0">
              <a:solidFill>
                <a:srgbClr val="FF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par>
                          <p:cTn id="37" fill="hold">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1000"/>
                                        <p:tgtEl>
                                          <p:spTgt spid="8"/>
                                        </p:tgtEl>
                                      </p:cBhvr>
                                    </p:animEffect>
                                    <p:set>
                                      <p:cBhvr>
                                        <p:cTn id="47" dur="1" fill="hold">
                                          <p:stCondLst>
                                            <p:cond delay="999"/>
                                          </p:stCondLst>
                                        </p:cTn>
                                        <p:tgtEl>
                                          <p:spTgt spid="8"/>
                                        </p:tgtEl>
                                        <p:attrNameLst>
                                          <p:attrName>style.visibility</p:attrName>
                                        </p:attrNameLst>
                                      </p:cBhvr>
                                      <p:to>
                                        <p:strVal val="hidden"/>
                                      </p:to>
                                    </p:set>
                                  </p:childTnLst>
                                </p:cTn>
                              </p:par>
                            </p:childTnLst>
                          </p:cTn>
                        </p:par>
                        <p:par>
                          <p:cTn id="48" fill="hold">
                            <p:stCondLst>
                              <p:cond delay="1000"/>
                            </p:stCondLst>
                            <p:childTnLst>
                              <p:par>
                                <p:cTn id="49" presetID="53"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38600"/>
            <a:ext cx="9144000" cy="1938992"/>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1:5  </a:t>
            </a:r>
            <a:r>
              <a:rPr lang="en-US" sz="2000" dirty="0" smtClean="0">
                <a:solidFill>
                  <a:srgbClr val="002060"/>
                </a:solidFill>
                <a:latin typeface="Arial Black" pitchFamily="34" charset="0"/>
              </a:rPr>
              <a:t>There was in the days of Herod, the king of Judea, a certain priest named Zacharias, of the course of </a:t>
            </a:r>
            <a:r>
              <a:rPr lang="en-US" sz="2000" dirty="0" smtClean="0">
                <a:solidFill>
                  <a:srgbClr val="002060"/>
                </a:solidFill>
                <a:latin typeface="Arial Black" pitchFamily="34" charset="0"/>
              </a:rPr>
              <a:t>Abijah</a:t>
            </a:r>
            <a:r>
              <a:rPr lang="en-US" sz="2000" dirty="0" smtClean="0">
                <a:solidFill>
                  <a:srgbClr val="002060"/>
                </a:solidFill>
                <a:latin typeface="Arial Black" pitchFamily="34" charset="0"/>
              </a:rPr>
              <a:t>: and his wife </a:t>
            </a:r>
            <a:r>
              <a:rPr lang="en-US" sz="2000" i="1" dirty="0" smtClean="0">
                <a:solidFill>
                  <a:srgbClr val="002060"/>
                </a:solidFill>
                <a:latin typeface="Arial Black" pitchFamily="34" charset="0"/>
              </a:rPr>
              <a:t>was of the daughters of Aaron, and her name was Elisabeth. </a:t>
            </a:r>
          </a:p>
          <a:p>
            <a:r>
              <a:rPr lang="en-US" sz="2000" dirty="0" smtClean="0">
                <a:latin typeface="Arial Black" pitchFamily="34" charset="0"/>
              </a:rPr>
              <a:t>Luk</a:t>
            </a:r>
            <a:r>
              <a:rPr lang="en-US" sz="2000" dirty="0" smtClean="0">
                <a:latin typeface="Arial Black" pitchFamily="34" charset="0"/>
              </a:rPr>
              <a:t> 1:6  </a:t>
            </a:r>
            <a:r>
              <a:rPr lang="en-US" sz="2000" dirty="0" smtClean="0">
                <a:solidFill>
                  <a:srgbClr val="002060"/>
                </a:solidFill>
                <a:latin typeface="Arial Black" pitchFamily="34" charset="0"/>
              </a:rPr>
              <a:t>And they were both righteous before God, walking in all the commandments and ordinances of the Lord blameless. </a:t>
            </a:r>
          </a:p>
        </p:txBody>
      </p:sp>
      <p:sp>
        <p:nvSpPr>
          <p:cNvPr id="5" name="Rectangle 4"/>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1026" name="Picture 2" descr="http://ts3.mm.bing.net/th?id=H.4592433612064230&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
        <p:nvSpPr>
          <p:cNvPr id="6" name="TextBox 5"/>
          <p:cNvSpPr txBox="1"/>
          <p:nvPr/>
        </p:nvSpPr>
        <p:spPr>
          <a:xfrm>
            <a:off x="0" y="6150114"/>
            <a:ext cx="9144000" cy="707886"/>
          </a:xfrm>
          <a:prstGeom prst="rect">
            <a:avLst/>
          </a:prstGeom>
          <a:solidFill>
            <a:srgbClr val="FFFF00"/>
          </a:solidFill>
        </p:spPr>
        <p:txBody>
          <a:bodyPr wrap="square" rtlCol="0">
            <a:spAutoFit/>
          </a:bodyPr>
          <a:lstStyle/>
          <a:p>
            <a:r>
              <a:rPr lang="en-US" sz="2000" dirty="0" smtClean="0">
                <a:latin typeface="Arial Black" pitchFamily="34" charset="0"/>
              </a:rPr>
              <a:t>We can determine when Jesus was born by looking at the birth of his cousin John the Baptist </a:t>
            </a:r>
            <a:endParaRPr lang="en-US" sz="2000" dirty="0">
              <a:latin typeface="Arial Black" pitchFamily="34" charset="0"/>
            </a:endParaRPr>
          </a:p>
        </p:txBody>
      </p:sp>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1026" name="Picture 2" descr="http://ts3.mm.bing.net/th?id=H.4592433612064230&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
        <p:nvSpPr>
          <p:cNvPr id="2" name="Rectangle 1"/>
          <p:cNvSpPr/>
          <p:nvPr/>
        </p:nvSpPr>
        <p:spPr>
          <a:xfrm>
            <a:off x="0" y="4919008"/>
            <a:ext cx="9144000" cy="1938992"/>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1:7  </a:t>
            </a:r>
            <a:r>
              <a:rPr lang="en-US" sz="2000" dirty="0" smtClean="0">
                <a:solidFill>
                  <a:srgbClr val="002060"/>
                </a:solidFill>
                <a:latin typeface="Arial Black" pitchFamily="34" charset="0"/>
              </a:rPr>
              <a:t>And they had no child, because that Elisabeth was barren, and they both were </a:t>
            </a:r>
            <a:r>
              <a:rPr lang="en-US" sz="2000" i="1" dirty="0" smtClean="0">
                <a:solidFill>
                  <a:srgbClr val="002060"/>
                </a:solidFill>
                <a:latin typeface="Arial Black" pitchFamily="34" charset="0"/>
              </a:rPr>
              <a:t>now well stricken in years. </a:t>
            </a:r>
          </a:p>
          <a:p>
            <a:r>
              <a:rPr lang="en-US" sz="2000" dirty="0" smtClean="0">
                <a:latin typeface="Arial Black" pitchFamily="34" charset="0"/>
              </a:rPr>
              <a:t>Luk</a:t>
            </a:r>
            <a:r>
              <a:rPr lang="en-US" sz="2000" dirty="0" smtClean="0">
                <a:latin typeface="Arial Black" pitchFamily="34" charset="0"/>
              </a:rPr>
              <a:t> 1:8  </a:t>
            </a:r>
            <a:r>
              <a:rPr lang="en-US" sz="2000" dirty="0" smtClean="0">
                <a:solidFill>
                  <a:srgbClr val="002060"/>
                </a:solidFill>
                <a:latin typeface="Arial Black" pitchFamily="34" charset="0"/>
              </a:rPr>
              <a:t>And it came to pass, that while he executed the priest's office before God in the order of his course, </a:t>
            </a:r>
          </a:p>
          <a:p>
            <a:r>
              <a:rPr lang="en-US" sz="2000" dirty="0" smtClean="0">
                <a:latin typeface="Arial Black" pitchFamily="34" charset="0"/>
              </a:rPr>
              <a:t>Luk</a:t>
            </a:r>
            <a:r>
              <a:rPr lang="en-US" sz="2000" dirty="0" smtClean="0">
                <a:latin typeface="Arial Black" pitchFamily="34" charset="0"/>
              </a:rPr>
              <a:t> 1:9  </a:t>
            </a:r>
            <a:r>
              <a:rPr lang="en-US" sz="2000" dirty="0" smtClean="0">
                <a:solidFill>
                  <a:srgbClr val="002060"/>
                </a:solidFill>
                <a:latin typeface="Arial Black" pitchFamily="34" charset="0"/>
              </a:rPr>
              <a:t>According to the custom of the priest's office, his lot was to burn incense when he went into the temple of the Lord. </a:t>
            </a:r>
          </a:p>
        </p:txBody>
      </p:sp>
      <p:sp>
        <p:nvSpPr>
          <p:cNvPr id="3" name="Rectangle 2"/>
          <p:cNvSpPr/>
          <p:nvPr/>
        </p:nvSpPr>
        <p:spPr>
          <a:xfrm>
            <a:off x="0" y="4919008"/>
            <a:ext cx="9144000" cy="1938992"/>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1:5  </a:t>
            </a:r>
            <a:r>
              <a:rPr lang="en-US" sz="2000" dirty="0" smtClean="0">
                <a:solidFill>
                  <a:srgbClr val="002060"/>
                </a:solidFill>
                <a:latin typeface="Arial Black" pitchFamily="34" charset="0"/>
              </a:rPr>
              <a:t>There was in the days of Herod, the king of Judea, a certain priest named Zacharias, of the course of </a:t>
            </a:r>
            <a:r>
              <a:rPr lang="en-US" sz="2000" dirty="0" smtClean="0">
                <a:solidFill>
                  <a:srgbClr val="002060"/>
                </a:solidFill>
                <a:latin typeface="Arial Black" pitchFamily="34" charset="0"/>
              </a:rPr>
              <a:t>Abijah</a:t>
            </a:r>
            <a:r>
              <a:rPr lang="en-US" sz="2000" dirty="0" smtClean="0">
                <a:solidFill>
                  <a:srgbClr val="002060"/>
                </a:solidFill>
                <a:latin typeface="Arial Black" pitchFamily="34" charset="0"/>
              </a:rPr>
              <a:t>: and his wife </a:t>
            </a:r>
            <a:r>
              <a:rPr lang="en-US" sz="2000" i="1" dirty="0" smtClean="0">
                <a:solidFill>
                  <a:srgbClr val="002060"/>
                </a:solidFill>
                <a:latin typeface="Arial Black" pitchFamily="34" charset="0"/>
              </a:rPr>
              <a:t>was of the daughters of Aaron, and her name was Elisabeth. </a:t>
            </a:r>
          </a:p>
          <a:p>
            <a:r>
              <a:rPr lang="en-US" sz="2000" dirty="0" smtClean="0">
                <a:latin typeface="Arial Black" pitchFamily="34" charset="0"/>
              </a:rPr>
              <a:t>Luk</a:t>
            </a:r>
            <a:r>
              <a:rPr lang="en-US" sz="2000" dirty="0" smtClean="0">
                <a:latin typeface="Arial Black" pitchFamily="34" charset="0"/>
              </a:rPr>
              <a:t> 1:6  </a:t>
            </a:r>
            <a:r>
              <a:rPr lang="en-US" sz="2000" dirty="0" smtClean="0">
                <a:solidFill>
                  <a:srgbClr val="002060"/>
                </a:solidFill>
                <a:latin typeface="Arial Black" pitchFamily="34" charset="0"/>
              </a:rPr>
              <a:t>And they were both righteous before God, walking in all the commandments and ordinances of the Lord blameless. </a:t>
            </a:r>
          </a:p>
        </p:txBody>
      </p:sp>
      <p:sp>
        <p:nvSpPr>
          <p:cNvPr id="6" name="Rectangle 5"/>
          <p:cNvSpPr/>
          <p:nvPr/>
        </p:nvSpPr>
        <p:spPr>
          <a:xfrm>
            <a:off x="0" y="5105400"/>
            <a:ext cx="9144000" cy="1323439"/>
          </a:xfrm>
          <a:prstGeom prst="rect">
            <a:avLst/>
          </a:prstGeom>
          <a:solidFill>
            <a:srgbClr val="FFFF00"/>
          </a:solidFill>
        </p:spPr>
        <p:txBody>
          <a:bodyPr wrap="square">
            <a:spAutoFit/>
          </a:bodyPr>
          <a:lstStyle/>
          <a:p>
            <a:r>
              <a:rPr lang="en-US" sz="2000" dirty="0" smtClean="0">
                <a:solidFill>
                  <a:srgbClr val="002060"/>
                </a:solidFill>
                <a:latin typeface="Arial Black" pitchFamily="34" charset="0"/>
              </a:rPr>
              <a:t>Zechariah was of the eighth order, (1 Chronicles 24:7-19) and this means that, with Passover and Pentecost factored in, </a:t>
            </a:r>
            <a:r>
              <a:rPr lang="en-US" sz="2000" dirty="0" smtClean="0">
                <a:solidFill>
                  <a:srgbClr val="002060"/>
                </a:solidFill>
                <a:latin typeface="Arial Black" pitchFamily="34" charset="0"/>
              </a:rPr>
              <a:t>Abijah’s</a:t>
            </a:r>
            <a:r>
              <a:rPr lang="en-US" sz="2000" dirty="0" smtClean="0">
                <a:solidFill>
                  <a:srgbClr val="002060"/>
                </a:solidFill>
                <a:latin typeface="Arial Black" pitchFamily="34" charset="0"/>
              </a:rPr>
              <a:t> first course of service in the Temple would have fallen the week immediately after Pentecost. </a:t>
            </a:r>
            <a:endParaRPr lang="en-US" sz="2000" dirty="0">
              <a:solidFill>
                <a:srgbClr val="00206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1000"/>
                                        <p:tgtEl>
                                          <p:spTgt spid="2"/>
                                        </p:tgtEl>
                                      </p:cBhvr>
                                    </p:animEffect>
                                    <p:set>
                                      <p:cBhvr>
                                        <p:cTn id="25" dur="1" fill="hold">
                                          <p:stCondLst>
                                            <p:cond delay="999"/>
                                          </p:stCondLst>
                                        </p:cTn>
                                        <p:tgtEl>
                                          <p:spTgt spid="2"/>
                                        </p:tgtEl>
                                        <p:attrNameLst>
                                          <p:attrName>style.visibility</p:attrName>
                                        </p:attrNameLst>
                                      </p:cBhvr>
                                      <p:to>
                                        <p:strVal val="hidden"/>
                                      </p:to>
                                    </p:se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6148" name="Picture 4" descr="http://ts1.mm.bing.net/th?id=H.4729099463755560&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
        <p:nvSpPr>
          <p:cNvPr id="8" name="Minus 7"/>
          <p:cNvSpPr/>
          <p:nvPr/>
        </p:nvSpPr>
        <p:spPr>
          <a:xfrm>
            <a:off x="2895600" y="29718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4</a:t>
            </a:r>
            <a:endParaRPr lang="en-US" dirty="0">
              <a:solidFill>
                <a:srgbClr val="002060"/>
              </a:solidFill>
              <a:latin typeface="Arial Black" pitchFamily="34" charset="0"/>
            </a:endParaRPr>
          </a:p>
        </p:txBody>
      </p:sp>
      <p:sp>
        <p:nvSpPr>
          <p:cNvPr id="9" name="Minus 8"/>
          <p:cNvSpPr/>
          <p:nvPr/>
        </p:nvSpPr>
        <p:spPr>
          <a:xfrm>
            <a:off x="2971800" y="32004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5</a:t>
            </a:r>
            <a:endParaRPr lang="en-US" dirty="0">
              <a:solidFill>
                <a:srgbClr val="002060"/>
              </a:solidFill>
              <a:latin typeface="Arial Black" pitchFamily="34" charset="0"/>
            </a:endParaRPr>
          </a:p>
        </p:txBody>
      </p:sp>
      <p:sp>
        <p:nvSpPr>
          <p:cNvPr id="10" name="Minus 9"/>
          <p:cNvSpPr/>
          <p:nvPr/>
        </p:nvSpPr>
        <p:spPr>
          <a:xfrm>
            <a:off x="3124200" y="33528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6</a:t>
            </a:r>
            <a:endParaRPr lang="en-US" dirty="0">
              <a:solidFill>
                <a:srgbClr val="002060"/>
              </a:solidFill>
              <a:latin typeface="Arial Black" pitchFamily="34" charset="0"/>
            </a:endParaRPr>
          </a:p>
        </p:txBody>
      </p:sp>
      <p:sp>
        <p:nvSpPr>
          <p:cNvPr id="11" name="Minus 10"/>
          <p:cNvSpPr/>
          <p:nvPr/>
        </p:nvSpPr>
        <p:spPr>
          <a:xfrm>
            <a:off x="3276600" y="35052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7</a:t>
            </a:r>
            <a:endParaRPr lang="en-US" dirty="0">
              <a:solidFill>
                <a:srgbClr val="002060"/>
              </a:solidFill>
              <a:latin typeface="Arial Black" pitchFamily="34" charset="0"/>
            </a:endParaRPr>
          </a:p>
        </p:txBody>
      </p:sp>
      <p:sp>
        <p:nvSpPr>
          <p:cNvPr id="12" name="Minus 11"/>
          <p:cNvSpPr/>
          <p:nvPr/>
        </p:nvSpPr>
        <p:spPr>
          <a:xfrm>
            <a:off x="3429000" y="36576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8</a:t>
            </a:r>
            <a:endParaRPr lang="en-US" dirty="0">
              <a:solidFill>
                <a:srgbClr val="002060"/>
              </a:solidFill>
              <a:latin typeface="Arial Black" pitchFamily="34" charset="0"/>
            </a:endParaRPr>
          </a:p>
        </p:txBody>
      </p:sp>
      <p:sp>
        <p:nvSpPr>
          <p:cNvPr id="13" name="Minus 12"/>
          <p:cNvSpPr/>
          <p:nvPr/>
        </p:nvSpPr>
        <p:spPr>
          <a:xfrm>
            <a:off x="0" y="29718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1</a:t>
            </a:r>
            <a:endParaRPr lang="en-US" dirty="0">
              <a:solidFill>
                <a:srgbClr val="002060"/>
              </a:solidFill>
              <a:latin typeface="Arial Black" pitchFamily="34" charset="0"/>
            </a:endParaRPr>
          </a:p>
        </p:txBody>
      </p:sp>
      <p:sp>
        <p:nvSpPr>
          <p:cNvPr id="14" name="Minus 13"/>
          <p:cNvSpPr/>
          <p:nvPr/>
        </p:nvSpPr>
        <p:spPr>
          <a:xfrm>
            <a:off x="152400" y="31242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2</a:t>
            </a:r>
            <a:endParaRPr lang="en-US" dirty="0">
              <a:solidFill>
                <a:srgbClr val="002060"/>
              </a:solidFill>
              <a:latin typeface="Arial Black" pitchFamily="34" charset="0"/>
            </a:endParaRPr>
          </a:p>
        </p:txBody>
      </p:sp>
      <p:sp>
        <p:nvSpPr>
          <p:cNvPr id="15" name="Minus 14"/>
          <p:cNvSpPr/>
          <p:nvPr/>
        </p:nvSpPr>
        <p:spPr>
          <a:xfrm>
            <a:off x="304800" y="32766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3</a:t>
            </a:r>
            <a:endParaRPr lang="en-US" dirty="0">
              <a:solidFill>
                <a:srgbClr val="002060"/>
              </a:solidFill>
              <a:latin typeface="Arial Black" pitchFamily="34" charset="0"/>
            </a:endParaRPr>
          </a:p>
        </p:txBody>
      </p:sp>
      <p:sp>
        <p:nvSpPr>
          <p:cNvPr id="16" name="Minus 15"/>
          <p:cNvSpPr/>
          <p:nvPr/>
        </p:nvSpPr>
        <p:spPr>
          <a:xfrm>
            <a:off x="381000" y="35052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3</a:t>
            </a:r>
            <a:endParaRPr lang="en-US" dirty="0">
              <a:solidFill>
                <a:srgbClr val="002060"/>
              </a:solidFill>
              <a:latin typeface="Arial Black" pitchFamily="34" charset="0"/>
            </a:endParaRPr>
          </a:p>
        </p:txBody>
      </p:sp>
      <p:sp>
        <p:nvSpPr>
          <p:cNvPr id="17" name="TextBox 16"/>
          <p:cNvSpPr txBox="1"/>
          <p:nvPr/>
        </p:nvSpPr>
        <p:spPr>
          <a:xfrm>
            <a:off x="0" y="4191000"/>
            <a:ext cx="3124200" cy="923330"/>
          </a:xfrm>
          <a:prstGeom prst="rect">
            <a:avLst/>
          </a:prstGeom>
          <a:solidFill>
            <a:srgbClr val="FFFF00"/>
          </a:solidFill>
        </p:spPr>
        <p:txBody>
          <a:bodyPr wrap="square" rtlCol="0">
            <a:spAutoFit/>
          </a:bodyPr>
          <a:lstStyle/>
          <a:p>
            <a:r>
              <a:rPr lang="en-US" dirty="0" smtClean="0">
                <a:latin typeface="Arial Black" pitchFamily="34" charset="0"/>
              </a:rPr>
              <a:t>Because of Passover 3</a:t>
            </a:r>
            <a:r>
              <a:rPr lang="en-US" baseline="30000" dirty="0" smtClean="0">
                <a:latin typeface="Arial Black" pitchFamily="34" charset="0"/>
              </a:rPr>
              <a:t>rd</a:t>
            </a:r>
            <a:r>
              <a:rPr lang="en-US" dirty="0" smtClean="0">
                <a:latin typeface="Arial Black" pitchFamily="34" charset="0"/>
              </a:rPr>
              <a:t> course would</a:t>
            </a:r>
          </a:p>
          <a:p>
            <a:r>
              <a:rPr lang="en-US" dirty="0" smtClean="0">
                <a:latin typeface="Arial Black" pitchFamily="34" charset="0"/>
              </a:rPr>
              <a:t>Serve the 4</a:t>
            </a:r>
            <a:r>
              <a:rPr lang="en-US" baseline="30000" dirty="0" smtClean="0">
                <a:latin typeface="Arial Black" pitchFamily="34" charset="0"/>
              </a:rPr>
              <a:t>th</a:t>
            </a:r>
            <a:r>
              <a:rPr lang="en-US" dirty="0" smtClean="0">
                <a:latin typeface="Arial Black" pitchFamily="34" charset="0"/>
              </a:rPr>
              <a:t> week</a:t>
            </a:r>
            <a:endParaRPr lang="en-US" dirty="0">
              <a:latin typeface="Arial Black" pitchFamily="34" charset="0"/>
            </a:endParaRPr>
          </a:p>
        </p:txBody>
      </p:sp>
      <p:sp>
        <p:nvSpPr>
          <p:cNvPr id="18" name="Minus 17"/>
          <p:cNvSpPr/>
          <p:nvPr/>
        </p:nvSpPr>
        <p:spPr>
          <a:xfrm>
            <a:off x="0" y="3733800"/>
            <a:ext cx="2819400" cy="60960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4</a:t>
            </a:r>
            <a:endParaRPr lang="en-US" dirty="0">
              <a:solidFill>
                <a:srgbClr val="002060"/>
              </a:solidFill>
              <a:latin typeface="Arial Black" pitchFamily="34" charset="0"/>
            </a:endParaRPr>
          </a:p>
        </p:txBody>
      </p:sp>
      <p:sp>
        <p:nvSpPr>
          <p:cNvPr id="19" name="TextBox 18"/>
          <p:cNvSpPr txBox="1"/>
          <p:nvPr/>
        </p:nvSpPr>
        <p:spPr>
          <a:xfrm>
            <a:off x="3276600" y="4191000"/>
            <a:ext cx="3124200" cy="1477328"/>
          </a:xfrm>
          <a:prstGeom prst="rect">
            <a:avLst/>
          </a:prstGeom>
          <a:solidFill>
            <a:srgbClr val="FFFF00"/>
          </a:solidFill>
        </p:spPr>
        <p:txBody>
          <a:bodyPr wrap="square" rtlCol="0">
            <a:spAutoFit/>
          </a:bodyPr>
          <a:lstStyle/>
          <a:p>
            <a:r>
              <a:rPr lang="en-US" dirty="0" smtClean="0">
                <a:latin typeface="Arial Black" pitchFamily="34" charset="0"/>
              </a:rPr>
              <a:t>Because of Pentecost </a:t>
            </a:r>
            <a:r>
              <a:rPr lang="en-US" dirty="0" smtClean="0">
                <a:latin typeface="Arial Black" pitchFamily="34" charset="0"/>
              </a:rPr>
              <a:t>Zachrias</a:t>
            </a:r>
            <a:r>
              <a:rPr lang="en-US" dirty="0" smtClean="0">
                <a:latin typeface="Arial Black" pitchFamily="34" charset="0"/>
              </a:rPr>
              <a:t> would have stayed in Jerusalem and served this week as well</a:t>
            </a:r>
            <a:endParaRPr lang="en-US" dirty="0">
              <a:latin typeface="Arial Black" pitchFamily="34" charset="0"/>
            </a:endParaRPr>
          </a:p>
        </p:txBody>
      </p:sp>
      <p:sp>
        <p:nvSpPr>
          <p:cNvPr id="20" name="Rectangle 19"/>
          <p:cNvSpPr/>
          <p:nvPr/>
        </p:nvSpPr>
        <p:spPr>
          <a:xfrm>
            <a:off x="152400" y="5791200"/>
            <a:ext cx="8991600" cy="830997"/>
          </a:xfrm>
          <a:prstGeom prst="rect">
            <a:avLst/>
          </a:prstGeom>
          <a:solidFill>
            <a:srgbClr val="FFFF00"/>
          </a:solidFill>
        </p:spPr>
        <p:txBody>
          <a:bodyPr wrap="square">
            <a:spAutoFit/>
          </a:bodyPr>
          <a:lstStyle/>
          <a:p>
            <a:r>
              <a:rPr lang="en-US" sz="2400" dirty="0" smtClean="0">
                <a:latin typeface="Arial Black" pitchFamily="34" charset="0"/>
              </a:rPr>
              <a:t>And, it was during this first tour of duty in 3 B.C. that Zechariah had the following encounter:</a:t>
            </a:r>
            <a:endParaRPr lang="en-US" sz="2400" dirty="0">
              <a:latin typeface="Arial Black" pitchFamily="34" charset="0"/>
            </a:endParaRPr>
          </a:p>
        </p:txBody>
      </p:sp>
      <p:pic>
        <p:nvPicPr>
          <p:cNvPr id="21" name="Picture 2" descr="http://ts3.mm.bing.net/th?id=H.4592433612064230&amp;pid=15.1"/>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sp>
        <p:nvSpPr>
          <p:cNvPr id="22" name="Rectangle 21"/>
          <p:cNvSpPr/>
          <p:nvPr/>
        </p:nvSpPr>
        <p:spPr>
          <a:xfrm>
            <a:off x="0" y="5226784"/>
            <a:ext cx="9144000" cy="1631216"/>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1:12  </a:t>
            </a:r>
            <a:r>
              <a:rPr lang="en-US" sz="2000" dirty="0" smtClean="0">
                <a:solidFill>
                  <a:srgbClr val="002060"/>
                </a:solidFill>
                <a:latin typeface="Arial Black" pitchFamily="34" charset="0"/>
              </a:rPr>
              <a:t>And when Zacharias saw </a:t>
            </a:r>
            <a:r>
              <a:rPr lang="en-US" sz="2000" i="1" dirty="0" smtClean="0">
                <a:solidFill>
                  <a:srgbClr val="002060"/>
                </a:solidFill>
                <a:latin typeface="Arial Black" pitchFamily="34" charset="0"/>
              </a:rPr>
              <a:t>him, he was troubled, and fear fell upon him. </a:t>
            </a:r>
          </a:p>
          <a:p>
            <a:r>
              <a:rPr lang="en-US" sz="2000" dirty="0" smtClean="0">
                <a:latin typeface="Arial Black" pitchFamily="34" charset="0"/>
              </a:rPr>
              <a:t>Luk</a:t>
            </a:r>
            <a:r>
              <a:rPr lang="en-US" sz="2000" dirty="0" smtClean="0">
                <a:latin typeface="Arial Black" pitchFamily="34" charset="0"/>
              </a:rPr>
              <a:t> 1:13  </a:t>
            </a:r>
            <a:r>
              <a:rPr lang="en-US" sz="2000" dirty="0" smtClean="0">
                <a:solidFill>
                  <a:srgbClr val="002060"/>
                </a:solidFill>
                <a:latin typeface="Arial Black" pitchFamily="34" charset="0"/>
              </a:rPr>
              <a:t>But the angel said unto him, Fear not, Zacharias: for thy prayer is heard; and thy wife Elisabeth shall bear thee a son, and thou shalt call his name John. </a:t>
            </a:r>
          </a:p>
        </p:txBody>
      </p:sp>
      <p:sp>
        <p:nvSpPr>
          <p:cNvPr id="23" name="Rectangle 22"/>
          <p:cNvSpPr/>
          <p:nvPr/>
        </p:nvSpPr>
        <p:spPr>
          <a:xfrm>
            <a:off x="0" y="4919008"/>
            <a:ext cx="9144000" cy="1938992"/>
          </a:xfrm>
          <a:prstGeom prst="rect">
            <a:avLst/>
          </a:prstGeom>
          <a:solidFill>
            <a:srgbClr val="FFFF00"/>
          </a:solidFill>
        </p:spPr>
        <p:txBody>
          <a:bodyPr wrap="square">
            <a:spAutoFit/>
          </a:bodyPr>
          <a:lstStyle/>
          <a:p>
            <a:r>
              <a:rPr lang="en-US" sz="2400" b="1" dirty="0" smtClean="0">
                <a:latin typeface="Arial Black" pitchFamily="34" charset="0"/>
              </a:rPr>
              <a:t>Luk</a:t>
            </a:r>
            <a:r>
              <a:rPr lang="en-US" sz="2400" b="1" dirty="0" smtClean="0">
                <a:latin typeface="Arial Black" pitchFamily="34" charset="0"/>
              </a:rPr>
              <a:t> 1:10  </a:t>
            </a:r>
            <a:r>
              <a:rPr lang="en-US" sz="2400" b="1" dirty="0" smtClean="0">
                <a:solidFill>
                  <a:srgbClr val="002060"/>
                </a:solidFill>
                <a:latin typeface="Arial Black" pitchFamily="34" charset="0"/>
              </a:rPr>
              <a:t>And the whole multitude of the people were praying without at the time of incense. </a:t>
            </a:r>
          </a:p>
          <a:p>
            <a:r>
              <a:rPr lang="en-US" sz="2400" dirty="0" smtClean="0">
                <a:latin typeface="Arial Black" pitchFamily="34" charset="0"/>
              </a:rPr>
              <a:t>Luk</a:t>
            </a:r>
            <a:r>
              <a:rPr lang="en-US" sz="2400" dirty="0" smtClean="0">
                <a:latin typeface="Arial Black" pitchFamily="34" charset="0"/>
              </a:rPr>
              <a:t> 1:11  </a:t>
            </a:r>
            <a:r>
              <a:rPr lang="en-US" sz="2400" dirty="0" smtClean="0">
                <a:solidFill>
                  <a:srgbClr val="002060"/>
                </a:solidFill>
                <a:latin typeface="Arial Black" pitchFamily="34" charset="0"/>
              </a:rPr>
              <a:t>And there appeared unto him an angel of the Lord standing on the right side of the altar of incense. </a:t>
            </a:r>
          </a:p>
        </p:txBody>
      </p:sp>
      <p:sp>
        <p:nvSpPr>
          <p:cNvPr id="24" name="Rectangle 23"/>
          <p:cNvSpPr/>
          <p:nvPr/>
        </p:nvSpPr>
        <p:spPr>
          <a:xfrm>
            <a:off x="0" y="5226784"/>
            <a:ext cx="9144000" cy="1631216"/>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1:14  </a:t>
            </a:r>
            <a:r>
              <a:rPr lang="en-US" sz="2000" dirty="0" smtClean="0">
                <a:solidFill>
                  <a:srgbClr val="002060"/>
                </a:solidFill>
                <a:latin typeface="Arial Black" pitchFamily="34" charset="0"/>
              </a:rPr>
              <a:t>And thou shalt have joy and gladness; and many shall rejoice at his birth. </a:t>
            </a:r>
          </a:p>
          <a:p>
            <a:r>
              <a:rPr lang="en-US" sz="2000" dirty="0" smtClean="0">
                <a:latin typeface="Arial Black" pitchFamily="34" charset="0"/>
              </a:rPr>
              <a:t>Luk</a:t>
            </a:r>
            <a:r>
              <a:rPr lang="en-US" sz="2000" dirty="0" smtClean="0">
                <a:latin typeface="Arial Black" pitchFamily="34" charset="0"/>
              </a:rPr>
              <a:t> 1:15  </a:t>
            </a:r>
            <a:r>
              <a:rPr lang="en-US" sz="2000" dirty="0" smtClean="0">
                <a:solidFill>
                  <a:srgbClr val="002060"/>
                </a:solidFill>
                <a:latin typeface="Arial Black" pitchFamily="34" charset="0"/>
              </a:rPr>
              <a:t>For he shall be great in the sight of the Lord, and shall drink neither wine nor strong drink; and he shall be filled with the Holy Ghost, even from his mother's womb</a:t>
            </a:r>
            <a:r>
              <a:rPr lang="en-US" sz="2000" dirty="0" smtClean="0">
                <a:solidFill>
                  <a:srgbClr val="002060"/>
                </a:solidFill>
              </a:rPr>
              <a:t>. </a:t>
            </a:r>
          </a:p>
        </p:txBody>
      </p:sp>
      <p:sp>
        <p:nvSpPr>
          <p:cNvPr id="25" name="Rectangle 24"/>
          <p:cNvSpPr/>
          <p:nvPr/>
        </p:nvSpPr>
        <p:spPr>
          <a:xfrm>
            <a:off x="0" y="4919008"/>
            <a:ext cx="9144000" cy="1938992"/>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1:16  </a:t>
            </a:r>
            <a:r>
              <a:rPr lang="en-US" sz="2000" dirty="0" smtClean="0">
                <a:solidFill>
                  <a:srgbClr val="002060"/>
                </a:solidFill>
                <a:latin typeface="Arial Black" pitchFamily="34" charset="0"/>
              </a:rPr>
              <a:t>And many of the children of Israel shall he turn to the Lord their God. </a:t>
            </a:r>
          </a:p>
          <a:p>
            <a:r>
              <a:rPr lang="en-US" sz="2000" dirty="0" smtClean="0">
                <a:latin typeface="Arial Black" pitchFamily="34" charset="0"/>
              </a:rPr>
              <a:t>Luk</a:t>
            </a:r>
            <a:r>
              <a:rPr lang="en-US" sz="2000" dirty="0" smtClean="0">
                <a:latin typeface="Arial Black" pitchFamily="34" charset="0"/>
              </a:rPr>
              <a:t> 1:17  </a:t>
            </a:r>
            <a:r>
              <a:rPr lang="en-US" sz="2000" dirty="0" smtClean="0">
                <a:solidFill>
                  <a:srgbClr val="002060"/>
                </a:solidFill>
                <a:latin typeface="Arial Black" pitchFamily="34" charset="0"/>
              </a:rPr>
              <a:t>And he shall go before him in the spirit and power of Elijah, to turn the hearts of the fathers to the children, and the disobedient to the wisdom of the just; to make ready a people prepared for the Lord. </a:t>
            </a:r>
          </a:p>
        </p:txBody>
      </p:sp>
      <p:sp>
        <p:nvSpPr>
          <p:cNvPr id="26" name="Rectangle 25"/>
          <p:cNvSpPr/>
          <p:nvPr/>
        </p:nvSpPr>
        <p:spPr>
          <a:xfrm>
            <a:off x="0" y="4919008"/>
            <a:ext cx="9144000" cy="1938992"/>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1:23  </a:t>
            </a:r>
            <a:r>
              <a:rPr lang="en-US" sz="2000" dirty="0" smtClean="0">
                <a:solidFill>
                  <a:srgbClr val="002060"/>
                </a:solidFill>
                <a:latin typeface="Arial Black" pitchFamily="34" charset="0"/>
              </a:rPr>
              <a:t>And it came to pass, that, as soon as the days of his ministration were accomplished, he departed to his own house. </a:t>
            </a:r>
          </a:p>
          <a:p>
            <a:r>
              <a:rPr lang="en-US" sz="2000" dirty="0" smtClean="0">
                <a:latin typeface="Arial Black" pitchFamily="34" charset="0"/>
              </a:rPr>
              <a:t>Luk</a:t>
            </a:r>
            <a:r>
              <a:rPr lang="en-US" sz="2000" dirty="0" smtClean="0">
                <a:latin typeface="Arial Black" pitchFamily="34" charset="0"/>
              </a:rPr>
              <a:t> 1:24  </a:t>
            </a:r>
            <a:r>
              <a:rPr lang="en-US" sz="2000" dirty="0" smtClean="0">
                <a:solidFill>
                  <a:srgbClr val="002060"/>
                </a:solidFill>
                <a:latin typeface="Arial Black" pitchFamily="34" charset="0"/>
              </a:rPr>
              <a:t>And after those days his wife Elisabeth conceived, and hid herself five months, saying, </a:t>
            </a:r>
          </a:p>
          <a:p>
            <a:r>
              <a:rPr lang="en-US" sz="2000" dirty="0" smtClean="0">
                <a:latin typeface="Arial Black" pitchFamily="34" charset="0"/>
              </a:rPr>
              <a:t>Luk</a:t>
            </a:r>
            <a:r>
              <a:rPr lang="en-US" sz="2000" dirty="0" smtClean="0">
                <a:latin typeface="Arial Black" pitchFamily="34" charset="0"/>
              </a:rPr>
              <a:t> 1:25  </a:t>
            </a:r>
            <a:r>
              <a:rPr lang="en-US" sz="2000" dirty="0" smtClean="0">
                <a:solidFill>
                  <a:srgbClr val="002060"/>
                </a:solidFill>
                <a:latin typeface="Arial Black" pitchFamily="34" charset="0"/>
              </a:rPr>
              <a:t>Thus hath the Lord dealt with me in the days wherein he looked on </a:t>
            </a:r>
            <a:r>
              <a:rPr lang="en-US" sz="2000" i="1" dirty="0" smtClean="0">
                <a:solidFill>
                  <a:srgbClr val="002060"/>
                </a:solidFill>
                <a:latin typeface="Arial Black" pitchFamily="34" charset="0"/>
              </a:rPr>
              <a:t>me, to take away my reproach among men. </a:t>
            </a:r>
          </a:p>
        </p:txBody>
      </p:sp>
      <p:pic>
        <p:nvPicPr>
          <p:cNvPr id="6150" name="Picture 6" descr="http://ts4.mm.bing.net/th?id=H.4838097152051571&amp;pid=15.1"/>
          <p:cNvPicPr>
            <a:picLocks noChangeAspect="1" noChangeArrowheads="1"/>
          </p:cNvPicPr>
          <p:nvPr/>
        </p:nvPicPr>
        <p:blipFill>
          <a:blip r:embed="rId4" cstate="print"/>
          <a:srcRect/>
          <a:stretch>
            <a:fillRect/>
          </a:stretch>
        </p:blipFill>
        <p:spPr bwMode="auto">
          <a:xfrm>
            <a:off x="0" y="1447800"/>
            <a:ext cx="9144000" cy="3505200"/>
          </a:xfrm>
          <a:prstGeom prst="rect">
            <a:avLst/>
          </a:prstGeom>
          <a:noFill/>
        </p:spPr>
      </p:pic>
      <p:pic>
        <p:nvPicPr>
          <p:cNvPr id="29" name="Picture 4" descr="http://ts1.mm.bing.net/th?id=H.4729099463755560&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
        <p:nvSpPr>
          <p:cNvPr id="30" name="Rectangle 29"/>
          <p:cNvSpPr/>
          <p:nvPr/>
        </p:nvSpPr>
        <p:spPr>
          <a:xfrm>
            <a:off x="1143000" y="4343400"/>
            <a:ext cx="5309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 name="Rectangle 30"/>
          <p:cNvSpPr/>
          <p:nvPr/>
        </p:nvSpPr>
        <p:spPr>
          <a:xfrm>
            <a:off x="1066800" y="5934670"/>
            <a:ext cx="5309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2" name="Rectangle 31"/>
          <p:cNvSpPr/>
          <p:nvPr/>
        </p:nvSpPr>
        <p:spPr>
          <a:xfrm>
            <a:off x="7162800" y="4419600"/>
            <a:ext cx="530916"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3" name="Rectangle 32"/>
          <p:cNvSpPr/>
          <p:nvPr/>
        </p:nvSpPr>
        <p:spPr>
          <a:xfrm>
            <a:off x="4191000" y="4648200"/>
            <a:ext cx="5309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4" name="Rectangle 33"/>
          <p:cNvSpPr/>
          <p:nvPr/>
        </p:nvSpPr>
        <p:spPr>
          <a:xfrm>
            <a:off x="4191000" y="5715000"/>
            <a:ext cx="5309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5" name="Rectangle 34"/>
          <p:cNvSpPr/>
          <p:nvPr/>
        </p:nvSpPr>
        <p:spPr>
          <a:xfrm>
            <a:off x="7162800" y="5715000"/>
            <a:ext cx="5309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6" name="Rectangle 35"/>
          <p:cNvSpPr/>
          <p:nvPr/>
        </p:nvSpPr>
        <p:spPr>
          <a:xfrm>
            <a:off x="0" y="1905000"/>
            <a:ext cx="9144000" cy="1323439"/>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1:26  </a:t>
            </a:r>
            <a:r>
              <a:rPr lang="en-US" sz="2000" dirty="0" smtClean="0">
                <a:solidFill>
                  <a:srgbClr val="002060"/>
                </a:solidFill>
                <a:latin typeface="Arial Black" pitchFamily="34" charset="0"/>
              </a:rPr>
              <a:t>And in the sixth month the angel Gabriel was sent from God unto a city of Galilee, named Nazareth, </a:t>
            </a:r>
          </a:p>
          <a:p>
            <a:r>
              <a:rPr lang="en-US" sz="2000" dirty="0" smtClean="0">
                <a:latin typeface="Arial Black" pitchFamily="34" charset="0"/>
              </a:rPr>
              <a:t>Luk</a:t>
            </a:r>
            <a:r>
              <a:rPr lang="en-US" sz="2000" dirty="0" smtClean="0">
                <a:latin typeface="Arial Black" pitchFamily="34" charset="0"/>
              </a:rPr>
              <a:t> 1:27  </a:t>
            </a:r>
            <a:r>
              <a:rPr lang="en-US" sz="2000" dirty="0" smtClean="0">
                <a:solidFill>
                  <a:srgbClr val="002060"/>
                </a:solidFill>
                <a:latin typeface="Arial Black" pitchFamily="34" charset="0"/>
              </a:rPr>
              <a:t>To a virgin espoused to a man whose name was Joseph, of the house of David; and the virgin's name </a:t>
            </a:r>
            <a:r>
              <a:rPr lang="en-US" sz="2000" i="1" dirty="0" smtClean="0">
                <a:solidFill>
                  <a:srgbClr val="002060"/>
                </a:solidFill>
                <a:latin typeface="Arial Black" pitchFamily="34" charset="0"/>
              </a:rPr>
              <a:t>was Mary. </a:t>
            </a:r>
          </a:p>
        </p:txBody>
      </p:sp>
      <p:pic>
        <p:nvPicPr>
          <p:cNvPr id="37" name="Picture 4" descr="http://ts1.mm.bing.net/th?id=H.4729099463755560&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
        <p:nvSpPr>
          <p:cNvPr id="38" name="Right Arrow 37"/>
          <p:cNvSpPr/>
          <p:nvPr/>
        </p:nvSpPr>
        <p:spPr>
          <a:xfrm rot="1749853">
            <a:off x="1272280" y="2857576"/>
            <a:ext cx="6099264" cy="13988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9 months from December is September or the first week of October (Tabernacles)</a:t>
            </a:r>
            <a:endParaRPr lang="en-US" dirty="0">
              <a:solidFill>
                <a:srgbClr val="002060"/>
              </a:solidFill>
              <a:latin typeface="Arial Black" pitchFamily="34" charset="0"/>
            </a:endParaRPr>
          </a:p>
        </p:txBody>
      </p:sp>
      <p:sp>
        <p:nvSpPr>
          <p:cNvPr id="39" name="Rectangular Callout 38"/>
          <p:cNvSpPr/>
          <p:nvPr/>
        </p:nvSpPr>
        <p:spPr>
          <a:xfrm>
            <a:off x="838200" y="3276600"/>
            <a:ext cx="2286000" cy="1219200"/>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You have been gaining a lot of weight. What are you eating?</a:t>
            </a:r>
            <a:endParaRPr lang="en-US" dirty="0">
              <a:solidFill>
                <a:srgbClr val="002060"/>
              </a:solidFill>
              <a:latin typeface="Arial Black"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Effect transition="in" filter="fade">
                                      <p:cBhvr>
                                        <p:cTn id="16" dur="1000"/>
                                        <p:tgtEl>
                                          <p:spTgt spid="21"/>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1000"/>
                                        <p:tgtEl>
                                          <p:spTgt spid="23"/>
                                        </p:tgtEl>
                                      </p:cBhvr>
                                    </p:animEffect>
                                    <p:set>
                                      <p:cBhvr>
                                        <p:cTn id="26" dur="1" fill="hold">
                                          <p:stCondLst>
                                            <p:cond delay="999"/>
                                          </p:stCondLst>
                                        </p:cTn>
                                        <p:tgtEl>
                                          <p:spTgt spid="23"/>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fltVal val="0"/>
                                          </p:val>
                                        </p:tav>
                                        <p:tav tm="100000">
                                          <p:val>
                                            <p:strVal val="#ppt_w"/>
                                          </p:val>
                                        </p:tav>
                                      </p:tavLst>
                                    </p:anim>
                                    <p:anim calcmode="lin" valueType="num">
                                      <p:cBhvr>
                                        <p:cTn id="30" dur="1000" fill="hold"/>
                                        <p:tgtEl>
                                          <p:spTgt spid="22"/>
                                        </p:tgtEl>
                                        <p:attrNameLst>
                                          <p:attrName>ppt_h</p:attrName>
                                        </p:attrNameLst>
                                      </p:cBhvr>
                                      <p:tavLst>
                                        <p:tav tm="0">
                                          <p:val>
                                            <p:fltVal val="0"/>
                                          </p:val>
                                        </p:tav>
                                        <p:tav tm="100000">
                                          <p:val>
                                            <p:strVal val="#ppt_h"/>
                                          </p:val>
                                        </p:tav>
                                      </p:tavLst>
                                    </p:anim>
                                    <p:animEffect transition="in" filter="fade">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1000"/>
                                        <p:tgtEl>
                                          <p:spTgt spid="22"/>
                                        </p:tgtEl>
                                      </p:cBhvr>
                                    </p:animEffect>
                                    <p:set>
                                      <p:cBhvr>
                                        <p:cTn id="36" dur="1" fill="hold">
                                          <p:stCondLst>
                                            <p:cond delay="999"/>
                                          </p:stCondLst>
                                        </p:cTn>
                                        <p:tgtEl>
                                          <p:spTgt spid="22"/>
                                        </p:tgtEl>
                                        <p:attrNameLst>
                                          <p:attrName>style.visibility</p:attrName>
                                        </p:attrNameLst>
                                      </p:cBhvr>
                                      <p:to>
                                        <p:strVal val="hidden"/>
                                      </p:to>
                                    </p:set>
                                  </p:childTnLst>
                                </p:cTn>
                              </p:par>
                            </p:childTnLst>
                          </p:cTn>
                        </p:par>
                        <p:par>
                          <p:cTn id="37" fill="hold">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fltVal val="0"/>
                                          </p:val>
                                        </p:tav>
                                        <p:tav tm="100000">
                                          <p:val>
                                            <p:strVal val="#ppt_w"/>
                                          </p:val>
                                        </p:tav>
                                      </p:tavLst>
                                    </p:anim>
                                    <p:anim calcmode="lin" valueType="num">
                                      <p:cBhvr>
                                        <p:cTn id="55" dur="1000" fill="hold"/>
                                        <p:tgtEl>
                                          <p:spTgt spid="26"/>
                                        </p:tgtEl>
                                        <p:attrNameLst>
                                          <p:attrName>ppt_h</p:attrName>
                                        </p:attrNameLst>
                                      </p:cBhvr>
                                      <p:tavLst>
                                        <p:tav tm="0">
                                          <p:val>
                                            <p:fltVal val="0"/>
                                          </p:val>
                                        </p:tav>
                                        <p:tav tm="100000">
                                          <p:val>
                                            <p:strVal val="#ppt_h"/>
                                          </p:val>
                                        </p:tav>
                                      </p:tavLst>
                                    </p:anim>
                                    <p:animEffect transition="in" filter="fade">
                                      <p:cBhvr>
                                        <p:cTn id="56" dur="1000"/>
                                        <p:tgtEl>
                                          <p:spTgt spid="26"/>
                                        </p:tgtEl>
                                      </p:cBhvr>
                                    </p:animEffect>
                                  </p:childTnLst>
                                </p:cTn>
                              </p:par>
                              <p:par>
                                <p:cTn id="57" presetID="53" presetClass="entr" presetSubtype="0" fill="hold" nodeType="withEffect">
                                  <p:stCondLst>
                                    <p:cond delay="0"/>
                                  </p:stCondLst>
                                  <p:childTnLst>
                                    <p:set>
                                      <p:cBhvr>
                                        <p:cTn id="58" dur="1" fill="hold">
                                          <p:stCondLst>
                                            <p:cond delay="0"/>
                                          </p:stCondLst>
                                        </p:cTn>
                                        <p:tgtEl>
                                          <p:spTgt spid="6150"/>
                                        </p:tgtEl>
                                        <p:attrNameLst>
                                          <p:attrName>style.visibility</p:attrName>
                                        </p:attrNameLst>
                                      </p:cBhvr>
                                      <p:to>
                                        <p:strVal val="visible"/>
                                      </p:to>
                                    </p:set>
                                    <p:anim calcmode="lin" valueType="num">
                                      <p:cBhvr>
                                        <p:cTn id="59" dur="1000" fill="hold"/>
                                        <p:tgtEl>
                                          <p:spTgt spid="6150"/>
                                        </p:tgtEl>
                                        <p:attrNameLst>
                                          <p:attrName>ppt_w</p:attrName>
                                        </p:attrNameLst>
                                      </p:cBhvr>
                                      <p:tavLst>
                                        <p:tav tm="0">
                                          <p:val>
                                            <p:fltVal val="0"/>
                                          </p:val>
                                        </p:tav>
                                        <p:tav tm="100000">
                                          <p:val>
                                            <p:strVal val="#ppt_w"/>
                                          </p:val>
                                        </p:tav>
                                      </p:tavLst>
                                    </p:anim>
                                    <p:anim calcmode="lin" valueType="num">
                                      <p:cBhvr>
                                        <p:cTn id="60" dur="1000" fill="hold"/>
                                        <p:tgtEl>
                                          <p:spTgt spid="6150"/>
                                        </p:tgtEl>
                                        <p:attrNameLst>
                                          <p:attrName>ppt_h</p:attrName>
                                        </p:attrNameLst>
                                      </p:cBhvr>
                                      <p:tavLst>
                                        <p:tav tm="0">
                                          <p:val>
                                            <p:fltVal val="0"/>
                                          </p:val>
                                        </p:tav>
                                        <p:tav tm="100000">
                                          <p:val>
                                            <p:strVal val="#ppt_h"/>
                                          </p:val>
                                        </p:tav>
                                      </p:tavLst>
                                    </p:anim>
                                    <p:animEffect transition="in" filter="fade">
                                      <p:cBhvr>
                                        <p:cTn id="61" dur="1000"/>
                                        <p:tgtEl>
                                          <p:spTgt spid="6150"/>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3000" fill="hold"/>
                                        <p:tgtEl>
                                          <p:spTgt spid="39"/>
                                        </p:tgtEl>
                                        <p:attrNameLst>
                                          <p:attrName>ppt_w</p:attrName>
                                        </p:attrNameLst>
                                      </p:cBhvr>
                                      <p:tavLst>
                                        <p:tav tm="0">
                                          <p:val>
                                            <p:fltVal val="0"/>
                                          </p:val>
                                        </p:tav>
                                        <p:tav tm="100000">
                                          <p:val>
                                            <p:strVal val="#ppt_w"/>
                                          </p:val>
                                        </p:tav>
                                      </p:tavLst>
                                    </p:anim>
                                    <p:anim calcmode="lin" valueType="num">
                                      <p:cBhvr>
                                        <p:cTn id="65" dur="3000" fill="hold"/>
                                        <p:tgtEl>
                                          <p:spTgt spid="39"/>
                                        </p:tgtEl>
                                        <p:attrNameLst>
                                          <p:attrName>ppt_h</p:attrName>
                                        </p:attrNameLst>
                                      </p:cBhvr>
                                      <p:tavLst>
                                        <p:tav tm="0">
                                          <p:val>
                                            <p:fltVal val="0"/>
                                          </p:val>
                                        </p:tav>
                                        <p:tav tm="100000">
                                          <p:val>
                                            <p:strVal val="#ppt_h"/>
                                          </p:val>
                                        </p:tav>
                                      </p:tavLst>
                                    </p:anim>
                                    <p:animEffect transition="in" filter="fade">
                                      <p:cBhvr>
                                        <p:cTn id="66" dur="30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1000"/>
                                        <p:tgtEl>
                                          <p:spTgt spid="39"/>
                                        </p:tgtEl>
                                      </p:cBhvr>
                                    </p:animEffect>
                                    <p:set>
                                      <p:cBhvr>
                                        <p:cTn id="71" dur="1" fill="hold">
                                          <p:stCondLst>
                                            <p:cond delay="999"/>
                                          </p:stCondLst>
                                        </p:cTn>
                                        <p:tgtEl>
                                          <p:spTgt spid="39"/>
                                        </p:tgtEl>
                                        <p:attrNameLst>
                                          <p:attrName>style.visibility</p:attrName>
                                        </p:attrNameLst>
                                      </p:cBhvr>
                                      <p:to>
                                        <p:strVal val="hidden"/>
                                      </p:to>
                                    </p:set>
                                  </p:childTnLst>
                                </p:cTn>
                              </p:par>
                            </p:childTnLst>
                          </p:cTn>
                        </p:par>
                        <p:par>
                          <p:cTn id="72" fill="hold">
                            <p:stCondLst>
                              <p:cond delay="1000"/>
                            </p:stCondLst>
                            <p:childTnLst>
                              <p:par>
                                <p:cTn id="73" presetID="53"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ppt_w</p:attrName>
                                        </p:attrNameLst>
                                      </p:cBhvr>
                                      <p:tavLst>
                                        <p:tav tm="0">
                                          <p:val>
                                            <p:fltVal val="0"/>
                                          </p:val>
                                        </p:tav>
                                        <p:tav tm="100000">
                                          <p:val>
                                            <p:strVal val="#ppt_w"/>
                                          </p:val>
                                        </p:tav>
                                      </p:tavLst>
                                    </p:anim>
                                    <p:anim calcmode="lin" valueType="num">
                                      <p:cBhvr>
                                        <p:cTn id="76" dur="1000" fill="hold"/>
                                        <p:tgtEl>
                                          <p:spTgt spid="29"/>
                                        </p:tgtEl>
                                        <p:attrNameLst>
                                          <p:attrName>ppt_h</p:attrName>
                                        </p:attrNameLst>
                                      </p:cBhvr>
                                      <p:tavLst>
                                        <p:tav tm="0">
                                          <p:val>
                                            <p:fltVal val="0"/>
                                          </p:val>
                                        </p:tav>
                                        <p:tav tm="100000">
                                          <p:val>
                                            <p:strVal val="#ppt_h"/>
                                          </p:val>
                                        </p:tav>
                                      </p:tavLst>
                                    </p:anim>
                                    <p:animEffect transition="in" filter="fade">
                                      <p:cBhvr>
                                        <p:cTn id="77" dur="1000"/>
                                        <p:tgtEl>
                                          <p:spTgt spid="29"/>
                                        </p:tgtEl>
                                      </p:cBhvr>
                                    </p:animEffect>
                                  </p:childTnLst>
                                </p:cTn>
                              </p:par>
                              <p:par>
                                <p:cTn id="78" presetID="2" presetClass="entr" presetSubtype="9"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0-#ppt_w/2"/>
                                          </p:val>
                                        </p:tav>
                                        <p:tav tm="100000">
                                          <p:val>
                                            <p:strVal val="#ppt_x"/>
                                          </p:val>
                                        </p:tav>
                                      </p:tavLst>
                                    </p:anim>
                                    <p:anim calcmode="lin" valueType="num">
                                      <p:cBhvr additive="base">
                                        <p:cTn id="81" dur="500" fill="hold"/>
                                        <p:tgtEl>
                                          <p:spTgt spid="30"/>
                                        </p:tgtEl>
                                        <p:attrNameLst>
                                          <p:attrName>ppt_y</p:attrName>
                                        </p:attrNameLst>
                                      </p:cBhvr>
                                      <p:tavLst>
                                        <p:tav tm="0">
                                          <p:val>
                                            <p:strVal val="0-#ppt_h/2"/>
                                          </p:val>
                                        </p:tav>
                                        <p:tav tm="100000">
                                          <p:val>
                                            <p:strVal val="#ppt_y"/>
                                          </p:val>
                                        </p:tav>
                                      </p:tavLst>
                                    </p:anim>
                                  </p:childTnLst>
                                </p:cTn>
                              </p:par>
                              <p:par>
                                <p:cTn id="82" presetID="2" presetClass="entr" presetSubtype="3"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1000" fill="hold"/>
                                        <p:tgtEl>
                                          <p:spTgt spid="33"/>
                                        </p:tgtEl>
                                        <p:attrNameLst>
                                          <p:attrName>ppt_x</p:attrName>
                                        </p:attrNameLst>
                                      </p:cBhvr>
                                      <p:tavLst>
                                        <p:tav tm="0">
                                          <p:val>
                                            <p:strVal val="1+#ppt_w/2"/>
                                          </p:val>
                                        </p:tav>
                                        <p:tav tm="100000">
                                          <p:val>
                                            <p:strVal val="#ppt_x"/>
                                          </p:val>
                                        </p:tav>
                                      </p:tavLst>
                                    </p:anim>
                                    <p:anim calcmode="lin" valueType="num">
                                      <p:cBhvr additive="base">
                                        <p:cTn id="85" dur="1000" fill="hold"/>
                                        <p:tgtEl>
                                          <p:spTgt spid="33"/>
                                        </p:tgtEl>
                                        <p:attrNameLst>
                                          <p:attrName>ppt_y</p:attrName>
                                        </p:attrNameLst>
                                      </p:cBhvr>
                                      <p:tavLst>
                                        <p:tav tm="0">
                                          <p:val>
                                            <p:strVal val="0-#ppt_h/2"/>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1000" fill="hold"/>
                                        <p:tgtEl>
                                          <p:spTgt spid="32"/>
                                        </p:tgtEl>
                                        <p:attrNameLst>
                                          <p:attrName>ppt_x</p:attrName>
                                        </p:attrNameLst>
                                      </p:cBhvr>
                                      <p:tavLst>
                                        <p:tav tm="0">
                                          <p:val>
                                            <p:strVal val="1+#ppt_w/2"/>
                                          </p:val>
                                        </p:tav>
                                        <p:tav tm="100000">
                                          <p:val>
                                            <p:strVal val="#ppt_x"/>
                                          </p:val>
                                        </p:tav>
                                      </p:tavLst>
                                    </p:anim>
                                    <p:anim calcmode="lin" valueType="num">
                                      <p:cBhvr additive="base">
                                        <p:cTn id="89" dur="1000" fill="hold"/>
                                        <p:tgtEl>
                                          <p:spTgt spid="32"/>
                                        </p:tgtEl>
                                        <p:attrNameLst>
                                          <p:attrName>ppt_y</p:attrName>
                                        </p:attrNameLst>
                                      </p:cBhvr>
                                      <p:tavLst>
                                        <p:tav tm="0">
                                          <p:val>
                                            <p:strVal val="#ppt_y"/>
                                          </p:val>
                                        </p:tav>
                                        <p:tav tm="100000">
                                          <p:val>
                                            <p:strVal val="#ppt_y"/>
                                          </p:val>
                                        </p:tav>
                                      </p:tavLst>
                                    </p:anim>
                                  </p:childTnLst>
                                </p:cTn>
                              </p:par>
                              <p:par>
                                <p:cTn id="90" presetID="2" presetClass="entr" presetSubtype="6"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1000" fill="hold"/>
                                        <p:tgtEl>
                                          <p:spTgt spid="31"/>
                                        </p:tgtEl>
                                        <p:attrNameLst>
                                          <p:attrName>ppt_x</p:attrName>
                                        </p:attrNameLst>
                                      </p:cBhvr>
                                      <p:tavLst>
                                        <p:tav tm="0">
                                          <p:val>
                                            <p:strVal val="1+#ppt_w/2"/>
                                          </p:val>
                                        </p:tav>
                                        <p:tav tm="100000">
                                          <p:val>
                                            <p:strVal val="#ppt_x"/>
                                          </p:val>
                                        </p:tav>
                                      </p:tavLst>
                                    </p:anim>
                                    <p:anim calcmode="lin" valueType="num">
                                      <p:cBhvr additive="base">
                                        <p:cTn id="93" dur="1000" fill="hold"/>
                                        <p:tgtEl>
                                          <p:spTgt spid="31"/>
                                        </p:tgtEl>
                                        <p:attrNameLst>
                                          <p:attrName>ppt_y</p:attrName>
                                        </p:attrNameLst>
                                      </p:cBhvr>
                                      <p:tavLst>
                                        <p:tav tm="0">
                                          <p:val>
                                            <p:strVal val="1+#ppt_h/2"/>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1000" fill="hold"/>
                                        <p:tgtEl>
                                          <p:spTgt spid="34"/>
                                        </p:tgtEl>
                                        <p:attrNameLst>
                                          <p:attrName>ppt_x</p:attrName>
                                        </p:attrNameLst>
                                      </p:cBhvr>
                                      <p:tavLst>
                                        <p:tav tm="0">
                                          <p:val>
                                            <p:strVal val="0-#ppt_w/2"/>
                                          </p:val>
                                        </p:tav>
                                        <p:tav tm="100000">
                                          <p:val>
                                            <p:strVal val="#ppt_x"/>
                                          </p:val>
                                        </p:tav>
                                      </p:tavLst>
                                    </p:anim>
                                    <p:anim calcmode="lin" valueType="num">
                                      <p:cBhvr additive="base">
                                        <p:cTn id="97" dur="1000" fill="hold"/>
                                        <p:tgtEl>
                                          <p:spTgt spid="34"/>
                                        </p:tgtEl>
                                        <p:attrNameLst>
                                          <p:attrName>ppt_y</p:attrName>
                                        </p:attrNameLst>
                                      </p:cBhvr>
                                      <p:tavLst>
                                        <p:tav tm="0">
                                          <p:val>
                                            <p:strVal val="#ppt_y"/>
                                          </p:val>
                                        </p:tav>
                                        <p:tav tm="100000">
                                          <p:val>
                                            <p:strVal val="#ppt_y"/>
                                          </p:val>
                                        </p:tav>
                                      </p:tavLst>
                                    </p:anim>
                                  </p:childTnLst>
                                </p:cTn>
                              </p:par>
                              <p:par>
                                <p:cTn id="98" presetID="2" presetClass="entr" presetSubtype="3"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additive="base">
                                        <p:cTn id="100" dur="1000" fill="hold"/>
                                        <p:tgtEl>
                                          <p:spTgt spid="35"/>
                                        </p:tgtEl>
                                        <p:attrNameLst>
                                          <p:attrName>ppt_x</p:attrName>
                                        </p:attrNameLst>
                                      </p:cBhvr>
                                      <p:tavLst>
                                        <p:tav tm="0">
                                          <p:val>
                                            <p:strVal val="1+#ppt_w/2"/>
                                          </p:val>
                                        </p:tav>
                                        <p:tav tm="100000">
                                          <p:val>
                                            <p:strVal val="#ppt_x"/>
                                          </p:val>
                                        </p:tav>
                                      </p:tavLst>
                                    </p:anim>
                                    <p:anim calcmode="lin" valueType="num">
                                      <p:cBhvr additive="base">
                                        <p:cTn id="101" dur="1000" fill="hold"/>
                                        <p:tgtEl>
                                          <p:spTgt spid="35"/>
                                        </p:tgtEl>
                                        <p:attrNameLst>
                                          <p:attrName>ppt_y</p:attrName>
                                        </p:attrNameLst>
                                      </p:cBhvr>
                                      <p:tavLst>
                                        <p:tav tm="0">
                                          <p:val>
                                            <p:strVal val="0-#ppt_h/2"/>
                                          </p:val>
                                        </p:tav>
                                        <p:tav tm="100000">
                                          <p:val>
                                            <p:strVal val="#ppt_y"/>
                                          </p:val>
                                        </p:tav>
                                      </p:tavLst>
                                    </p:anim>
                                  </p:childTnLst>
                                </p:cTn>
                              </p:par>
                              <p:par>
                                <p:cTn id="102" presetID="30"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2400" decel="100000"/>
                                        <p:tgtEl>
                                          <p:spTgt spid="36"/>
                                        </p:tgtEl>
                                      </p:cBhvr>
                                    </p:animEffect>
                                    <p:anim calcmode="lin" valueType="num">
                                      <p:cBhvr>
                                        <p:cTn id="105" dur="2400" decel="100000" fill="hold"/>
                                        <p:tgtEl>
                                          <p:spTgt spid="36"/>
                                        </p:tgtEl>
                                        <p:attrNameLst>
                                          <p:attrName>style.rotation</p:attrName>
                                        </p:attrNameLst>
                                      </p:cBhvr>
                                      <p:tavLst>
                                        <p:tav tm="0">
                                          <p:val>
                                            <p:fltVal val="-90"/>
                                          </p:val>
                                        </p:tav>
                                        <p:tav tm="100000">
                                          <p:val>
                                            <p:fltVal val="0"/>
                                          </p:val>
                                        </p:tav>
                                      </p:tavLst>
                                    </p:anim>
                                    <p:anim calcmode="lin" valueType="num">
                                      <p:cBhvr>
                                        <p:cTn id="106" dur="2400" decel="100000" fill="hold"/>
                                        <p:tgtEl>
                                          <p:spTgt spid="36"/>
                                        </p:tgtEl>
                                        <p:attrNameLst>
                                          <p:attrName>ppt_x</p:attrName>
                                        </p:attrNameLst>
                                      </p:cBhvr>
                                      <p:tavLst>
                                        <p:tav tm="0">
                                          <p:val>
                                            <p:strVal val="#ppt_x+0.4"/>
                                          </p:val>
                                        </p:tav>
                                        <p:tav tm="100000">
                                          <p:val>
                                            <p:strVal val="#ppt_x-0.05"/>
                                          </p:val>
                                        </p:tav>
                                      </p:tavLst>
                                    </p:anim>
                                    <p:anim calcmode="lin" valueType="num">
                                      <p:cBhvr>
                                        <p:cTn id="107" dur="2400" decel="100000" fill="hold"/>
                                        <p:tgtEl>
                                          <p:spTgt spid="36"/>
                                        </p:tgtEl>
                                        <p:attrNameLst>
                                          <p:attrName>ppt_y</p:attrName>
                                        </p:attrNameLst>
                                      </p:cBhvr>
                                      <p:tavLst>
                                        <p:tav tm="0">
                                          <p:val>
                                            <p:strVal val="#ppt_y-0.4"/>
                                          </p:val>
                                        </p:tav>
                                        <p:tav tm="100000">
                                          <p:val>
                                            <p:strVal val="#ppt_y+0.1"/>
                                          </p:val>
                                        </p:tav>
                                      </p:tavLst>
                                    </p:anim>
                                    <p:anim calcmode="lin" valueType="num">
                                      <p:cBhvr>
                                        <p:cTn id="108" dur="600" accel="100000" fill="hold">
                                          <p:stCondLst>
                                            <p:cond delay="2400"/>
                                          </p:stCondLst>
                                        </p:cTn>
                                        <p:tgtEl>
                                          <p:spTgt spid="36"/>
                                        </p:tgtEl>
                                        <p:attrNameLst>
                                          <p:attrName>ppt_x</p:attrName>
                                        </p:attrNameLst>
                                      </p:cBhvr>
                                      <p:tavLst>
                                        <p:tav tm="0">
                                          <p:val>
                                            <p:strVal val="#ppt_x-0.05"/>
                                          </p:val>
                                        </p:tav>
                                        <p:tav tm="100000">
                                          <p:val>
                                            <p:strVal val="#ppt_x"/>
                                          </p:val>
                                        </p:tav>
                                      </p:tavLst>
                                    </p:anim>
                                    <p:anim calcmode="lin" valueType="num">
                                      <p:cBhvr>
                                        <p:cTn id="109" dur="600" accel="100000" fill="hold">
                                          <p:stCondLst>
                                            <p:cond delay="24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 calcmode="lin" valueType="num">
                                      <p:cBhvr>
                                        <p:cTn id="114" dur="1000" fill="hold"/>
                                        <p:tgtEl>
                                          <p:spTgt spid="37"/>
                                        </p:tgtEl>
                                        <p:attrNameLst>
                                          <p:attrName>ppt_w</p:attrName>
                                        </p:attrNameLst>
                                      </p:cBhvr>
                                      <p:tavLst>
                                        <p:tav tm="0">
                                          <p:val>
                                            <p:fltVal val="0"/>
                                          </p:val>
                                        </p:tav>
                                        <p:tav tm="100000">
                                          <p:val>
                                            <p:strVal val="#ppt_w"/>
                                          </p:val>
                                        </p:tav>
                                      </p:tavLst>
                                    </p:anim>
                                    <p:anim calcmode="lin" valueType="num">
                                      <p:cBhvr>
                                        <p:cTn id="115" dur="1000" fill="hold"/>
                                        <p:tgtEl>
                                          <p:spTgt spid="37"/>
                                        </p:tgtEl>
                                        <p:attrNameLst>
                                          <p:attrName>ppt_h</p:attrName>
                                        </p:attrNameLst>
                                      </p:cBhvr>
                                      <p:tavLst>
                                        <p:tav tm="0">
                                          <p:val>
                                            <p:fltVal val="0"/>
                                          </p:val>
                                        </p:tav>
                                        <p:tav tm="100000">
                                          <p:val>
                                            <p:strVal val="#ppt_h"/>
                                          </p:val>
                                        </p:tav>
                                      </p:tavLst>
                                    </p:anim>
                                    <p:animEffect transition="in" filter="fade">
                                      <p:cBhvr>
                                        <p:cTn id="116" dur="1000"/>
                                        <p:tgtEl>
                                          <p:spTgt spid="37"/>
                                        </p:tgtEl>
                                      </p:cBhvr>
                                    </p:animEffect>
                                  </p:childTnLst>
                                </p:cTn>
                              </p:par>
                              <p:par>
                                <p:cTn id="117" presetID="2" presetClass="entr" presetSubtype="9"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additive="base">
                                        <p:cTn id="119" dur="5000" fill="hold"/>
                                        <p:tgtEl>
                                          <p:spTgt spid="38"/>
                                        </p:tgtEl>
                                        <p:attrNameLst>
                                          <p:attrName>ppt_x</p:attrName>
                                        </p:attrNameLst>
                                      </p:cBhvr>
                                      <p:tavLst>
                                        <p:tav tm="0">
                                          <p:val>
                                            <p:strVal val="0-#ppt_w/2"/>
                                          </p:val>
                                        </p:tav>
                                        <p:tav tm="100000">
                                          <p:val>
                                            <p:strVal val="#ppt_x"/>
                                          </p:val>
                                        </p:tav>
                                      </p:tavLst>
                                    </p:anim>
                                    <p:anim calcmode="lin" valueType="num">
                                      <p:cBhvr additive="base">
                                        <p:cTn id="120" dur="5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2" grpId="1" animBg="1"/>
      <p:bldP spid="23" grpId="0" animBg="1"/>
      <p:bldP spid="23" grpId="1" animBg="1"/>
      <p:bldP spid="24" grpId="0" animBg="1"/>
      <p:bldP spid="25" grpId="0" animBg="1"/>
      <p:bldP spid="26" grpId="0" animBg="1"/>
      <p:bldP spid="30" grpId="0"/>
      <p:bldP spid="31" grpId="0"/>
      <p:bldP spid="32" grpId="0"/>
      <p:bldP spid="33" grpId="0"/>
      <p:bldP spid="34" grpId="0"/>
      <p:bldP spid="35" grpId="0"/>
      <p:bldP spid="36" grpId="0" animBg="1"/>
      <p:bldP spid="38" grpId="0" animBg="1"/>
      <p:bldP spid="39" grpId="0" animBg="1"/>
      <p:bldP spid="3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sp>
        <p:nvSpPr>
          <p:cNvPr id="3" name="Rectangle 2"/>
          <p:cNvSpPr/>
          <p:nvPr/>
        </p:nvSpPr>
        <p:spPr>
          <a:xfrm>
            <a:off x="0" y="4919008"/>
            <a:ext cx="9144000" cy="1938992"/>
          </a:xfrm>
          <a:prstGeom prst="rect">
            <a:avLst/>
          </a:prstGeom>
          <a:solidFill>
            <a:srgbClr val="FFFF00"/>
          </a:solidFill>
        </p:spPr>
        <p:txBody>
          <a:bodyPr wrap="square">
            <a:spAutoFit/>
          </a:bodyPr>
          <a:lstStyle/>
          <a:p>
            <a:r>
              <a:rPr lang="en-US" sz="2000" dirty="0" smtClean="0">
                <a:latin typeface="Arial Black" pitchFamily="34" charset="0"/>
              </a:rPr>
              <a:t>Deu</a:t>
            </a:r>
            <a:r>
              <a:rPr lang="en-US" sz="2000" dirty="0" smtClean="0">
                <a:latin typeface="Arial Black" pitchFamily="34" charset="0"/>
              </a:rPr>
              <a:t> 16:13  </a:t>
            </a:r>
            <a:r>
              <a:rPr lang="en-US" sz="2000" dirty="0" smtClean="0">
                <a:solidFill>
                  <a:srgbClr val="002060"/>
                </a:solidFill>
                <a:latin typeface="Arial Black" pitchFamily="34" charset="0"/>
              </a:rPr>
              <a:t>Thou shalt observe the feast of tabernacles seven days, after that thou hast gathered in thy corn and thy wine: </a:t>
            </a:r>
          </a:p>
          <a:p>
            <a:r>
              <a:rPr lang="en-US" sz="2000" dirty="0" smtClean="0">
                <a:latin typeface="Arial Black" pitchFamily="34" charset="0"/>
              </a:rPr>
              <a:t>Deu</a:t>
            </a:r>
            <a:r>
              <a:rPr lang="en-US" sz="2000" dirty="0" smtClean="0">
                <a:latin typeface="Arial Black" pitchFamily="34" charset="0"/>
              </a:rPr>
              <a:t> 16:14  </a:t>
            </a:r>
            <a:r>
              <a:rPr lang="en-US" sz="2000" dirty="0" smtClean="0">
                <a:solidFill>
                  <a:srgbClr val="002060"/>
                </a:solidFill>
                <a:latin typeface="Arial Black" pitchFamily="34" charset="0"/>
              </a:rPr>
              <a:t>And thou shalt rejoice in thy feast, thou, and thy son, and thy daughter, and thy manservant, and thy maidservant, and the Levite, the stranger, and the fatherless, and the widow, that </a:t>
            </a:r>
            <a:r>
              <a:rPr lang="en-US" sz="2000" i="1" dirty="0" smtClean="0">
                <a:solidFill>
                  <a:srgbClr val="002060"/>
                </a:solidFill>
                <a:latin typeface="Arial Black" pitchFamily="34" charset="0"/>
              </a:rPr>
              <a:t>are within thy gates. </a:t>
            </a:r>
          </a:p>
        </p:txBody>
      </p:sp>
      <p:pic>
        <p:nvPicPr>
          <p:cNvPr id="34818" name="Picture 2" descr="http://ts3.mm.bing.net/th?id=H.4758902279045282&amp;pid=15.1"/>
          <p:cNvPicPr>
            <a:picLocks noChangeAspect="1" noChangeArrowheads="1"/>
          </p:cNvPicPr>
          <p:nvPr/>
        </p:nvPicPr>
        <p:blipFill>
          <a:blip r:embed="rId2" cstate="print"/>
          <a:srcRect/>
          <a:stretch>
            <a:fillRect/>
          </a:stretch>
        </p:blipFill>
        <p:spPr bwMode="auto">
          <a:xfrm>
            <a:off x="0" y="1447800"/>
            <a:ext cx="9144000" cy="3429000"/>
          </a:xfrm>
          <a:prstGeom prst="rect">
            <a:avLst/>
          </a:prstGeom>
          <a:noFill/>
        </p:spPr>
      </p:pic>
      <p:sp>
        <p:nvSpPr>
          <p:cNvPr id="5" name="TextBox 4"/>
          <p:cNvSpPr txBox="1"/>
          <p:nvPr/>
        </p:nvSpPr>
        <p:spPr>
          <a:xfrm>
            <a:off x="1143000" y="4038600"/>
            <a:ext cx="6705600" cy="830997"/>
          </a:xfrm>
          <a:prstGeom prst="rect">
            <a:avLst/>
          </a:prstGeom>
          <a:solidFill>
            <a:srgbClr val="FFFF00"/>
          </a:solidFill>
        </p:spPr>
        <p:txBody>
          <a:bodyPr wrap="square" rtlCol="0">
            <a:spAutoFit/>
          </a:bodyPr>
          <a:lstStyle/>
          <a:p>
            <a:r>
              <a:rPr lang="en-US" sz="2400" dirty="0" smtClean="0">
                <a:latin typeface="Arial Black" pitchFamily="34" charset="0"/>
              </a:rPr>
              <a:t>God commanded that we rejoice and celebrate his sons birthday</a:t>
            </a:r>
            <a:endParaRPr lang="en-US" sz="2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36868" name="Picture 4" descr="http://ts4.mm.bing.net/th?id=H.4655930410271479&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
        <p:nvSpPr>
          <p:cNvPr id="4" name="Rectangle 3"/>
          <p:cNvSpPr/>
          <p:nvPr/>
        </p:nvSpPr>
        <p:spPr>
          <a:xfrm>
            <a:off x="0" y="5226784"/>
            <a:ext cx="9144000" cy="1631216"/>
          </a:xfrm>
          <a:prstGeom prst="rect">
            <a:avLst/>
          </a:prstGeom>
          <a:solidFill>
            <a:srgbClr val="FFFF00"/>
          </a:solidFill>
        </p:spPr>
        <p:txBody>
          <a:bodyPr wrap="square">
            <a:spAutoFit/>
          </a:bodyPr>
          <a:lstStyle/>
          <a:p>
            <a:r>
              <a:rPr lang="en-US" sz="2000" dirty="0" smtClean="0">
                <a:latin typeface="Arial Black" pitchFamily="34" charset="0"/>
              </a:rPr>
              <a:t>Psa</a:t>
            </a:r>
            <a:r>
              <a:rPr lang="en-US" sz="2000" dirty="0" smtClean="0">
                <a:latin typeface="Arial Black" pitchFamily="34" charset="0"/>
              </a:rPr>
              <a:t> 118:15  </a:t>
            </a:r>
            <a:r>
              <a:rPr lang="en-US" sz="2000" dirty="0" smtClean="0">
                <a:solidFill>
                  <a:srgbClr val="002060"/>
                </a:solidFill>
                <a:latin typeface="Arial Black" pitchFamily="34" charset="0"/>
              </a:rPr>
              <a:t>The voice of rejoicing and salvation </a:t>
            </a:r>
            <a:r>
              <a:rPr lang="en-US" sz="2000" i="1" dirty="0" smtClean="0">
                <a:solidFill>
                  <a:srgbClr val="002060"/>
                </a:solidFill>
                <a:latin typeface="Arial Black" pitchFamily="34" charset="0"/>
              </a:rPr>
              <a:t>is in the tabernacles of the righteous: the right hand of the LORD doeth valiantly. </a:t>
            </a:r>
          </a:p>
          <a:p>
            <a:r>
              <a:rPr lang="en-US" sz="2000" dirty="0" smtClean="0">
                <a:latin typeface="Arial Black" pitchFamily="34" charset="0"/>
              </a:rPr>
              <a:t>Psa</a:t>
            </a:r>
            <a:r>
              <a:rPr lang="en-US" sz="2000" dirty="0" smtClean="0">
                <a:latin typeface="Arial Black" pitchFamily="34" charset="0"/>
              </a:rPr>
              <a:t> 118:16  </a:t>
            </a:r>
            <a:r>
              <a:rPr lang="en-US" sz="2000" dirty="0" smtClean="0">
                <a:solidFill>
                  <a:srgbClr val="002060"/>
                </a:solidFill>
                <a:latin typeface="Arial Black" pitchFamily="34" charset="0"/>
              </a:rPr>
              <a:t>The right hand of the LORD is exalted: the right hand of the LORD doeth valiantly. </a:t>
            </a:r>
          </a:p>
        </p:txBody>
      </p:sp>
      <p:sp>
        <p:nvSpPr>
          <p:cNvPr id="3" name="Rectangle 2"/>
          <p:cNvSpPr/>
          <p:nvPr/>
        </p:nvSpPr>
        <p:spPr>
          <a:xfrm>
            <a:off x="0" y="4611231"/>
            <a:ext cx="9144000" cy="2246769"/>
          </a:xfrm>
          <a:prstGeom prst="rect">
            <a:avLst/>
          </a:prstGeom>
          <a:solidFill>
            <a:srgbClr val="FFFF00"/>
          </a:solidFill>
        </p:spPr>
        <p:txBody>
          <a:bodyPr wrap="square">
            <a:spAutoFit/>
          </a:bodyPr>
          <a:lstStyle/>
          <a:p>
            <a:r>
              <a:rPr lang="en-US" sz="2000" dirty="0" smtClean="0">
                <a:latin typeface="Arial Black" pitchFamily="34" charset="0"/>
              </a:rPr>
              <a:t>Psa</a:t>
            </a:r>
            <a:r>
              <a:rPr lang="en-US" sz="2000" dirty="0" smtClean="0">
                <a:latin typeface="Arial Black" pitchFamily="34" charset="0"/>
              </a:rPr>
              <a:t> 118:14  </a:t>
            </a:r>
            <a:r>
              <a:rPr lang="en-US" sz="2000" dirty="0" smtClean="0">
                <a:solidFill>
                  <a:srgbClr val="002060"/>
                </a:solidFill>
                <a:latin typeface="Arial Black" pitchFamily="34" charset="0"/>
              </a:rPr>
              <a:t>The LORD </a:t>
            </a:r>
            <a:r>
              <a:rPr lang="en-US" sz="2000" i="1" dirty="0" smtClean="0">
                <a:solidFill>
                  <a:srgbClr val="002060"/>
                </a:solidFill>
                <a:latin typeface="Arial Black" pitchFamily="34" charset="0"/>
              </a:rPr>
              <a:t>is my strength and song, and is become my salvation.  (</a:t>
            </a:r>
            <a:r>
              <a:rPr lang="en-US" sz="2000" dirty="0" smtClean="0">
                <a:latin typeface="Arial Black" pitchFamily="34" charset="0"/>
              </a:rPr>
              <a:t>y</a:t>
            </a:r>
            <a:r>
              <a:rPr lang="en-US" sz="2000" baseline="30000" dirty="0" smtClean="0">
                <a:latin typeface="Arial Black" pitchFamily="34" charset="0"/>
              </a:rPr>
              <a:t>e</a:t>
            </a:r>
            <a:r>
              <a:rPr lang="en-US" sz="2000" dirty="0" smtClean="0">
                <a:latin typeface="Arial Black" pitchFamily="34" charset="0"/>
              </a:rPr>
              <a:t>shu</a:t>
            </a:r>
            <a:r>
              <a:rPr lang="en-US" sz="2000" dirty="0" smtClean="0">
                <a:latin typeface="Arial Black" pitchFamily="34" charset="0"/>
              </a:rPr>
              <a:t>̂‛</a:t>
            </a:r>
            <a:r>
              <a:rPr lang="en-US" sz="2000" dirty="0" smtClean="0">
                <a:latin typeface="Arial Black" pitchFamily="34" charset="0"/>
              </a:rPr>
              <a:t>âh</a:t>
            </a:r>
            <a:r>
              <a:rPr lang="en-US" sz="2000" dirty="0" smtClean="0">
                <a:latin typeface="Arial Black" pitchFamily="34" charset="0"/>
              </a:rPr>
              <a:t>- </a:t>
            </a:r>
            <a:r>
              <a:rPr lang="en-US" sz="2000" i="1" dirty="0" smtClean="0">
                <a:latin typeface="Arial Black" pitchFamily="34" charset="0"/>
              </a:rPr>
              <a:t>yesh-oo</a:t>
            </a:r>
            <a:r>
              <a:rPr lang="en-US" sz="2000" i="1" dirty="0" smtClean="0">
                <a:latin typeface="Arial Black" pitchFamily="34" charset="0"/>
              </a:rPr>
              <a:t>'-aw)</a:t>
            </a:r>
          </a:p>
          <a:p>
            <a:r>
              <a:rPr lang="en-US" sz="2000" dirty="0" smtClean="0">
                <a:latin typeface="Arial Black" pitchFamily="34" charset="0"/>
              </a:rPr>
              <a:t>Feminine passive participle of </a:t>
            </a:r>
            <a:r>
              <a:rPr lang="en-US" sz="2000" u="sng" dirty="0" smtClean="0">
                <a:latin typeface="Arial Black" pitchFamily="34" charset="0"/>
              </a:rPr>
              <a:t>H3467; something </a:t>
            </a:r>
            <a:r>
              <a:rPr lang="en-US" sz="2000" i="1" u="sng" dirty="0" smtClean="0">
                <a:latin typeface="Arial Black" pitchFamily="34" charset="0"/>
              </a:rPr>
              <a:t>saved, that is, (abstractly) deliverance; hence aid, victory, prosperity: - deliverance, health, help (-</a:t>
            </a:r>
            <a:r>
              <a:rPr lang="en-US" sz="2000" i="1" u="sng" dirty="0" smtClean="0">
                <a:latin typeface="Arial Black" pitchFamily="34" charset="0"/>
              </a:rPr>
              <a:t>ing</a:t>
            </a:r>
            <a:r>
              <a:rPr lang="en-US" sz="2000" i="1" u="sng" dirty="0" smtClean="0">
                <a:latin typeface="Arial Black" pitchFamily="34" charset="0"/>
              </a:rPr>
              <a:t>), salvation, save, saving (health), welfare.</a:t>
            </a:r>
          </a:p>
          <a:p>
            <a:endParaRPr lang="en-US" sz="2000" i="1" dirty="0" smtClean="0">
              <a:solidFill>
                <a:srgbClr val="002060"/>
              </a:solidFill>
              <a:latin typeface="Arial Black" pitchFamily="34" charset="0"/>
            </a:endParaRPr>
          </a:p>
        </p:txBody>
      </p:sp>
      <p:pic>
        <p:nvPicPr>
          <p:cNvPr id="36870" name="Picture 6" descr="http://ts3.mm.bing.net/th?id=H.4561874916475154&amp;pid=15.1"/>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sp>
        <p:nvSpPr>
          <p:cNvPr id="8" name="Rectangle 7"/>
          <p:cNvSpPr/>
          <p:nvPr/>
        </p:nvSpPr>
        <p:spPr>
          <a:xfrm>
            <a:off x="0" y="5534561"/>
            <a:ext cx="9144000" cy="1323439"/>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2:10  </a:t>
            </a:r>
            <a:r>
              <a:rPr lang="en-US" sz="2000" dirty="0" smtClean="0">
                <a:solidFill>
                  <a:srgbClr val="002060"/>
                </a:solidFill>
                <a:latin typeface="Arial Black" pitchFamily="34" charset="0"/>
              </a:rPr>
              <a:t>And the angel said unto them, Fear not: for, behold, I bring you good tidings of great joy, which shall be to all people. </a:t>
            </a:r>
          </a:p>
          <a:p>
            <a:r>
              <a:rPr lang="en-US" sz="2000" dirty="0" smtClean="0">
                <a:latin typeface="Arial Black" pitchFamily="34" charset="0"/>
              </a:rPr>
              <a:t>Luk</a:t>
            </a:r>
            <a:r>
              <a:rPr lang="en-US" sz="2000" dirty="0" smtClean="0">
                <a:latin typeface="Arial Black" pitchFamily="34" charset="0"/>
              </a:rPr>
              <a:t> 2:11  </a:t>
            </a:r>
            <a:r>
              <a:rPr lang="en-US" sz="2000" dirty="0" smtClean="0">
                <a:solidFill>
                  <a:srgbClr val="002060"/>
                </a:solidFill>
                <a:latin typeface="Arial Black" pitchFamily="34" charset="0"/>
              </a:rPr>
              <a:t>For unto you is born this day in the city of David a Savior, which is Christ the Lord. </a:t>
            </a:r>
          </a:p>
        </p:txBody>
      </p:sp>
      <p:sp>
        <p:nvSpPr>
          <p:cNvPr id="9" name="Rectangle 8"/>
          <p:cNvSpPr/>
          <p:nvPr/>
        </p:nvSpPr>
        <p:spPr>
          <a:xfrm>
            <a:off x="0" y="5226784"/>
            <a:ext cx="9144000" cy="1631216"/>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2:8  </a:t>
            </a:r>
            <a:r>
              <a:rPr lang="en-US" sz="2000" dirty="0" smtClean="0">
                <a:solidFill>
                  <a:srgbClr val="002060"/>
                </a:solidFill>
                <a:latin typeface="Arial Black" pitchFamily="34" charset="0"/>
              </a:rPr>
              <a:t>And there were in the same country shepherds abiding in the field, keeping watch over their flock by night. </a:t>
            </a:r>
          </a:p>
          <a:p>
            <a:r>
              <a:rPr lang="en-US" sz="2000" dirty="0" smtClean="0">
                <a:latin typeface="Arial Black" pitchFamily="34" charset="0"/>
              </a:rPr>
              <a:t>Luk</a:t>
            </a:r>
            <a:r>
              <a:rPr lang="en-US" sz="2000" dirty="0" smtClean="0">
                <a:latin typeface="Arial Black" pitchFamily="34" charset="0"/>
              </a:rPr>
              <a:t> 2:9  </a:t>
            </a:r>
            <a:r>
              <a:rPr lang="en-US" sz="2000" dirty="0" smtClean="0">
                <a:solidFill>
                  <a:srgbClr val="002060"/>
                </a:solidFill>
                <a:latin typeface="Arial Black" pitchFamily="34" charset="0"/>
              </a:rPr>
              <a:t>And, lo, the angel of the Lord came upon them, and the glory of the Lord shone round about them: and they were sore afraid. </a:t>
            </a:r>
          </a:p>
        </p:txBody>
      </p:sp>
      <p:pic>
        <p:nvPicPr>
          <p:cNvPr id="36872" name="Picture 8" descr="http://ts1.mm.bing.net/th?id=H.5013542247661660&amp;pid=15.1"/>
          <p:cNvPicPr>
            <a:picLocks noChangeAspect="1" noChangeArrowheads="1"/>
          </p:cNvPicPr>
          <p:nvPr/>
        </p:nvPicPr>
        <p:blipFill>
          <a:blip r:embed="rId4" cstate="print"/>
          <a:srcRect/>
          <a:stretch>
            <a:fillRect/>
          </a:stretch>
        </p:blipFill>
        <p:spPr bwMode="auto">
          <a:xfrm>
            <a:off x="0" y="1447800"/>
            <a:ext cx="9144000" cy="5410200"/>
          </a:xfrm>
          <a:prstGeom prst="rect">
            <a:avLst/>
          </a:prstGeom>
          <a:noFill/>
        </p:spPr>
      </p:pic>
      <p:sp>
        <p:nvSpPr>
          <p:cNvPr id="11" name="TextBox 10"/>
          <p:cNvSpPr txBox="1"/>
          <p:nvPr/>
        </p:nvSpPr>
        <p:spPr>
          <a:xfrm>
            <a:off x="0" y="3048000"/>
            <a:ext cx="8686800" cy="830997"/>
          </a:xfrm>
          <a:prstGeom prst="rect">
            <a:avLst/>
          </a:prstGeom>
          <a:solidFill>
            <a:srgbClr val="FFFF00"/>
          </a:solidFill>
        </p:spPr>
        <p:txBody>
          <a:bodyPr wrap="square" rtlCol="0">
            <a:spAutoFit/>
          </a:bodyPr>
          <a:lstStyle/>
          <a:p>
            <a:r>
              <a:rPr lang="en-US" sz="2400" dirty="0" smtClean="0">
                <a:latin typeface="Arial Black" pitchFamily="34" charset="0"/>
              </a:rPr>
              <a:t>Jerusalem in Winter - You will not find shepherds in the field </a:t>
            </a:r>
            <a:endParaRPr lang="en-US" sz="2400" dirty="0">
              <a:latin typeface="Arial Black" pitchFamily="34" charset="0"/>
            </a:endParaRPr>
          </a:p>
        </p:txBody>
      </p:sp>
      <p:sp>
        <p:nvSpPr>
          <p:cNvPr id="12" name="Rectangular Callout 11"/>
          <p:cNvSpPr/>
          <p:nvPr/>
        </p:nvSpPr>
        <p:spPr>
          <a:xfrm>
            <a:off x="0" y="4267200"/>
            <a:ext cx="1828800" cy="1447800"/>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What do women use to look young in winter?</a:t>
            </a:r>
            <a:endParaRPr lang="en-US" dirty="0">
              <a:solidFill>
                <a:srgbClr val="002060"/>
              </a:solidFill>
              <a:latin typeface="Arial Black" pitchFamily="34" charset="0"/>
            </a:endParaRPr>
          </a:p>
        </p:txBody>
      </p:sp>
      <p:sp>
        <p:nvSpPr>
          <p:cNvPr id="13" name="Rectangular Callout 12"/>
          <p:cNvSpPr/>
          <p:nvPr/>
        </p:nvSpPr>
        <p:spPr>
          <a:xfrm rot="541976">
            <a:off x="1973552" y="4761674"/>
            <a:ext cx="1524000" cy="9936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I don’t know</a:t>
            </a:r>
            <a:endParaRPr lang="en-US" dirty="0">
              <a:solidFill>
                <a:srgbClr val="002060"/>
              </a:solidFill>
              <a:latin typeface="Arial Black" pitchFamily="34" charset="0"/>
            </a:endParaRPr>
          </a:p>
        </p:txBody>
      </p:sp>
      <p:sp>
        <p:nvSpPr>
          <p:cNvPr id="15" name="Rectangular Callout 14"/>
          <p:cNvSpPr/>
          <p:nvPr/>
        </p:nvSpPr>
        <p:spPr>
          <a:xfrm rot="706147">
            <a:off x="971682" y="6056045"/>
            <a:ext cx="1206966" cy="686074"/>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Arial Black" pitchFamily="34" charset="0"/>
              </a:rPr>
              <a:t>Cold Cream</a:t>
            </a:r>
            <a:r>
              <a:rPr lang="en-US" dirty="0" smtClean="0"/>
              <a:t>!</a:t>
            </a:r>
            <a:endParaRPr lang="en-US" dirty="0"/>
          </a:p>
        </p:txBody>
      </p:sp>
      <p:sp>
        <p:nvSpPr>
          <p:cNvPr id="16" name="Rectangular Callout 15"/>
          <p:cNvSpPr/>
          <p:nvPr/>
        </p:nvSpPr>
        <p:spPr>
          <a:xfrm rot="21058396">
            <a:off x="75541" y="4406702"/>
            <a:ext cx="1865927" cy="1110230"/>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What do you call a </a:t>
            </a:r>
            <a:r>
              <a:rPr lang="en-US" dirty="0" smtClean="0">
                <a:solidFill>
                  <a:srgbClr val="002060"/>
                </a:solidFill>
                <a:latin typeface="Arial Black" pitchFamily="34" charset="0"/>
              </a:rPr>
              <a:t>gangsta</a:t>
            </a:r>
            <a:r>
              <a:rPr lang="en-US" dirty="0" smtClean="0">
                <a:solidFill>
                  <a:srgbClr val="002060"/>
                </a:solidFill>
                <a:latin typeface="Arial Black" pitchFamily="34" charset="0"/>
              </a:rPr>
              <a:t> snowman</a:t>
            </a:r>
            <a:endParaRPr lang="en-US" dirty="0">
              <a:solidFill>
                <a:srgbClr val="002060"/>
              </a:solidFill>
              <a:latin typeface="Arial Black" pitchFamily="34" charset="0"/>
            </a:endParaRPr>
          </a:p>
        </p:txBody>
      </p:sp>
      <p:sp>
        <p:nvSpPr>
          <p:cNvPr id="17" name="Rectangular Callout 16"/>
          <p:cNvSpPr/>
          <p:nvPr/>
        </p:nvSpPr>
        <p:spPr>
          <a:xfrm rot="1048420">
            <a:off x="2295588" y="4894777"/>
            <a:ext cx="1252221" cy="763853"/>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I don’t know?</a:t>
            </a:r>
            <a:endParaRPr lang="en-US" dirty="0">
              <a:solidFill>
                <a:srgbClr val="002060"/>
              </a:solidFill>
              <a:latin typeface="Arial Black" pitchFamily="34" charset="0"/>
            </a:endParaRPr>
          </a:p>
        </p:txBody>
      </p:sp>
      <p:sp>
        <p:nvSpPr>
          <p:cNvPr id="18" name="Rectangular Callout 17"/>
          <p:cNvSpPr/>
          <p:nvPr/>
        </p:nvSpPr>
        <p:spPr>
          <a:xfrm rot="972647">
            <a:off x="1272671" y="5962302"/>
            <a:ext cx="1326318" cy="6126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Froze-T</a:t>
            </a:r>
            <a:endParaRPr lang="en-US" dirty="0">
              <a:solidFill>
                <a:srgbClr val="00206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6870"/>
                                        </p:tgtEl>
                                        <p:attrNameLst>
                                          <p:attrName>style.visibility</p:attrName>
                                        </p:attrNameLst>
                                      </p:cBhvr>
                                      <p:to>
                                        <p:strVal val="visible"/>
                                      </p:to>
                                    </p:set>
                                    <p:anim calcmode="lin" valueType="num">
                                      <p:cBhvr>
                                        <p:cTn id="25" dur="1000" fill="hold"/>
                                        <p:tgtEl>
                                          <p:spTgt spid="36870"/>
                                        </p:tgtEl>
                                        <p:attrNameLst>
                                          <p:attrName>ppt_w</p:attrName>
                                        </p:attrNameLst>
                                      </p:cBhvr>
                                      <p:tavLst>
                                        <p:tav tm="0">
                                          <p:val>
                                            <p:fltVal val="0"/>
                                          </p:val>
                                        </p:tav>
                                        <p:tav tm="100000">
                                          <p:val>
                                            <p:strVal val="#ppt_w"/>
                                          </p:val>
                                        </p:tav>
                                      </p:tavLst>
                                    </p:anim>
                                    <p:anim calcmode="lin" valueType="num">
                                      <p:cBhvr>
                                        <p:cTn id="26" dur="1000" fill="hold"/>
                                        <p:tgtEl>
                                          <p:spTgt spid="36870"/>
                                        </p:tgtEl>
                                        <p:attrNameLst>
                                          <p:attrName>ppt_h</p:attrName>
                                        </p:attrNameLst>
                                      </p:cBhvr>
                                      <p:tavLst>
                                        <p:tav tm="0">
                                          <p:val>
                                            <p:fltVal val="0"/>
                                          </p:val>
                                        </p:tav>
                                        <p:tav tm="100000">
                                          <p:val>
                                            <p:strVal val="#ppt_h"/>
                                          </p:val>
                                        </p:tav>
                                      </p:tavLst>
                                    </p:anim>
                                    <p:animEffect transition="in" filter="fade">
                                      <p:cBhvr>
                                        <p:cTn id="27" dur="1000"/>
                                        <p:tgtEl>
                                          <p:spTgt spid="36870"/>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6872"/>
                                        </p:tgtEl>
                                        <p:attrNameLst>
                                          <p:attrName>style.visibility</p:attrName>
                                        </p:attrNameLst>
                                      </p:cBhvr>
                                      <p:to>
                                        <p:strVal val="visible"/>
                                      </p:to>
                                    </p:set>
                                    <p:anim calcmode="lin" valueType="num">
                                      <p:cBhvr>
                                        <p:cTn id="48" dur="1000" fill="hold"/>
                                        <p:tgtEl>
                                          <p:spTgt spid="36872"/>
                                        </p:tgtEl>
                                        <p:attrNameLst>
                                          <p:attrName>ppt_w</p:attrName>
                                        </p:attrNameLst>
                                      </p:cBhvr>
                                      <p:tavLst>
                                        <p:tav tm="0">
                                          <p:val>
                                            <p:fltVal val="0"/>
                                          </p:val>
                                        </p:tav>
                                        <p:tav tm="100000">
                                          <p:val>
                                            <p:strVal val="#ppt_w"/>
                                          </p:val>
                                        </p:tav>
                                      </p:tavLst>
                                    </p:anim>
                                    <p:anim calcmode="lin" valueType="num">
                                      <p:cBhvr>
                                        <p:cTn id="49" dur="1000" fill="hold"/>
                                        <p:tgtEl>
                                          <p:spTgt spid="36872"/>
                                        </p:tgtEl>
                                        <p:attrNameLst>
                                          <p:attrName>ppt_h</p:attrName>
                                        </p:attrNameLst>
                                      </p:cBhvr>
                                      <p:tavLst>
                                        <p:tav tm="0">
                                          <p:val>
                                            <p:fltVal val="0"/>
                                          </p:val>
                                        </p:tav>
                                        <p:tav tm="100000">
                                          <p:val>
                                            <p:strVal val="#ppt_h"/>
                                          </p:val>
                                        </p:tav>
                                      </p:tavLst>
                                    </p:anim>
                                    <p:animEffect transition="in" filter="fade">
                                      <p:cBhvr>
                                        <p:cTn id="50" dur="1000"/>
                                        <p:tgtEl>
                                          <p:spTgt spid="36872"/>
                                        </p:tgtEl>
                                      </p:cBhvr>
                                    </p:animEffect>
                                  </p:childTnLst>
                                </p:cTn>
                              </p:par>
                              <p:par>
                                <p:cTn id="51" presetID="3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600" decel="100000"/>
                                        <p:tgtEl>
                                          <p:spTgt spid="11"/>
                                        </p:tgtEl>
                                      </p:cBhvr>
                                    </p:animEffect>
                                    <p:anim calcmode="lin" valueType="num">
                                      <p:cBhvr>
                                        <p:cTn id="54" dur="1600" decel="100000" fill="hold"/>
                                        <p:tgtEl>
                                          <p:spTgt spid="11"/>
                                        </p:tgtEl>
                                        <p:attrNameLst>
                                          <p:attrName>style.rotation</p:attrName>
                                        </p:attrNameLst>
                                      </p:cBhvr>
                                      <p:tavLst>
                                        <p:tav tm="0">
                                          <p:val>
                                            <p:fltVal val="-90"/>
                                          </p:val>
                                        </p:tav>
                                        <p:tav tm="100000">
                                          <p:val>
                                            <p:fltVal val="0"/>
                                          </p:val>
                                        </p:tav>
                                      </p:tavLst>
                                    </p:anim>
                                    <p:anim calcmode="lin" valueType="num">
                                      <p:cBhvr>
                                        <p:cTn id="55" dur="1600" decel="100000" fill="hold"/>
                                        <p:tgtEl>
                                          <p:spTgt spid="11"/>
                                        </p:tgtEl>
                                        <p:attrNameLst>
                                          <p:attrName>ppt_x</p:attrName>
                                        </p:attrNameLst>
                                      </p:cBhvr>
                                      <p:tavLst>
                                        <p:tav tm="0">
                                          <p:val>
                                            <p:strVal val="#ppt_x+0.4"/>
                                          </p:val>
                                        </p:tav>
                                        <p:tav tm="100000">
                                          <p:val>
                                            <p:strVal val="#ppt_x-0.05"/>
                                          </p:val>
                                        </p:tav>
                                      </p:tavLst>
                                    </p:anim>
                                    <p:anim calcmode="lin" valueType="num">
                                      <p:cBhvr>
                                        <p:cTn id="56" dur="1600" decel="100000" fill="hold"/>
                                        <p:tgtEl>
                                          <p:spTgt spid="11"/>
                                        </p:tgtEl>
                                        <p:attrNameLst>
                                          <p:attrName>ppt_y</p:attrName>
                                        </p:attrNameLst>
                                      </p:cBhvr>
                                      <p:tavLst>
                                        <p:tav tm="0">
                                          <p:val>
                                            <p:strVal val="#ppt_y-0.4"/>
                                          </p:val>
                                        </p:tav>
                                        <p:tav tm="100000">
                                          <p:val>
                                            <p:strVal val="#ppt_y+0.1"/>
                                          </p:val>
                                        </p:tav>
                                      </p:tavLst>
                                    </p:anim>
                                    <p:anim calcmode="lin" valueType="num">
                                      <p:cBhvr>
                                        <p:cTn id="57"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58"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par>
                                <p:cTn id="59" presetID="53"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0" fill="hold"/>
                                        <p:tgtEl>
                                          <p:spTgt spid="12"/>
                                        </p:tgtEl>
                                        <p:attrNameLst>
                                          <p:attrName>ppt_w</p:attrName>
                                        </p:attrNameLst>
                                      </p:cBhvr>
                                      <p:tavLst>
                                        <p:tav tm="0">
                                          <p:val>
                                            <p:fltVal val="0"/>
                                          </p:val>
                                        </p:tav>
                                        <p:tav tm="100000">
                                          <p:val>
                                            <p:strVal val="#ppt_w"/>
                                          </p:val>
                                        </p:tav>
                                      </p:tavLst>
                                    </p:anim>
                                    <p:anim calcmode="lin" valueType="num">
                                      <p:cBhvr>
                                        <p:cTn id="62" dur="3000" fill="hold"/>
                                        <p:tgtEl>
                                          <p:spTgt spid="12"/>
                                        </p:tgtEl>
                                        <p:attrNameLst>
                                          <p:attrName>ppt_h</p:attrName>
                                        </p:attrNameLst>
                                      </p:cBhvr>
                                      <p:tavLst>
                                        <p:tav tm="0">
                                          <p:val>
                                            <p:fltVal val="0"/>
                                          </p:val>
                                        </p:tav>
                                        <p:tav tm="100000">
                                          <p:val>
                                            <p:strVal val="#ppt_h"/>
                                          </p:val>
                                        </p:tav>
                                      </p:tavLst>
                                    </p:anim>
                                    <p:animEffect transition="in" filter="fade">
                                      <p:cBhvr>
                                        <p:cTn id="63" dur="3000"/>
                                        <p:tgtEl>
                                          <p:spTgt spid="12"/>
                                        </p:tgtEl>
                                      </p:cBhvr>
                                    </p:animEffect>
                                  </p:childTnLst>
                                </p:cTn>
                              </p:par>
                            </p:childTnLst>
                          </p:cTn>
                        </p:par>
                        <p:par>
                          <p:cTn id="64" fill="hold">
                            <p:stCondLst>
                              <p:cond delay="3000"/>
                            </p:stCondLst>
                            <p:childTnLst>
                              <p:par>
                                <p:cTn id="65" presetID="53"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3000" fill="hold"/>
                                        <p:tgtEl>
                                          <p:spTgt spid="13"/>
                                        </p:tgtEl>
                                        <p:attrNameLst>
                                          <p:attrName>ppt_w</p:attrName>
                                        </p:attrNameLst>
                                      </p:cBhvr>
                                      <p:tavLst>
                                        <p:tav tm="0">
                                          <p:val>
                                            <p:fltVal val="0"/>
                                          </p:val>
                                        </p:tav>
                                        <p:tav tm="100000">
                                          <p:val>
                                            <p:strVal val="#ppt_w"/>
                                          </p:val>
                                        </p:tav>
                                      </p:tavLst>
                                    </p:anim>
                                    <p:anim calcmode="lin" valueType="num">
                                      <p:cBhvr>
                                        <p:cTn id="68" dur="3000" fill="hold"/>
                                        <p:tgtEl>
                                          <p:spTgt spid="13"/>
                                        </p:tgtEl>
                                        <p:attrNameLst>
                                          <p:attrName>ppt_h</p:attrName>
                                        </p:attrNameLst>
                                      </p:cBhvr>
                                      <p:tavLst>
                                        <p:tav tm="0">
                                          <p:val>
                                            <p:fltVal val="0"/>
                                          </p:val>
                                        </p:tav>
                                        <p:tav tm="100000">
                                          <p:val>
                                            <p:strVal val="#ppt_h"/>
                                          </p:val>
                                        </p:tav>
                                      </p:tavLst>
                                    </p:anim>
                                    <p:animEffect transition="in" filter="fade">
                                      <p:cBhvr>
                                        <p:cTn id="69" dur="3000"/>
                                        <p:tgtEl>
                                          <p:spTgt spid="13"/>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2000" fill="hold"/>
                                        <p:tgtEl>
                                          <p:spTgt spid="15"/>
                                        </p:tgtEl>
                                        <p:attrNameLst>
                                          <p:attrName>ppt_w</p:attrName>
                                        </p:attrNameLst>
                                      </p:cBhvr>
                                      <p:tavLst>
                                        <p:tav tm="0">
                                          <p:val>
                                            <p:fltVal val="0"/>
                                          </p:val>
                                        </p:tav>
                                        <p:tav tm="100000">
                                          <p:val>
                                            <p:strVal val="#ppt_w"/>
                                          </p:val>
                                        </p:tav>
                                      </p:tavLst>
                                    </p:anim>
                                    <p:anim calcmode="lin" valueType="num">
                                      <p:cBhvr>
                                        <p:cTn id="74" dur="2000" fill="hold"/>
                                        <p:tgtEl>
                                          <p:spTgt spid="15"/>
                                        </p:tgtEl>
                                        <p:attrNameLst>
                                          <p:attrName>ppt_h</p:attrName>
                                        </p:attrNameLst>
                                      </p:cBhvr>
                                      <p:tavLst>
                                        <p:tav tm="0">
                                          <p:val>
                                            <p:fltVal val="0"/>
                                          </p:val>
                                        </p:tav>
                                        <p:tav tm="100000">
                                          <p:val>
                                            <p:strVal val="#ppt_h"/>
                                          </p:val>
                                        </p:tav>
                                      </p:tavLst>
                                    </p:anim>
                                    <p:animEffect transition="in" filter="fade">
                                      <p:cBhvr>
                                        <p:cTn id="75" dur="2000"/>
                                        <p:tgtEl>
                                          <p:spTgt spid="15"/>
                                        </p:tgtEl>
                                      </p:cBhvr>
                                    </p:animEffect>
                                  </p:childTnLst>
                                </p:cTn>
                              </p:par>
                            </p:childTnLst>
                          </p:cTn>
                        </p:par>
                        <p:par>
                          <p:cTn id="76" fill="hold">
                            <p:stCondLst>
                              <p:cond delay="8000"/>
                            </p:stCondLst>
                            <p:childTnLst>
                              <p:par>
                                <p:cTn id="77" presetID="9" presetClass="exit" presetSubtype="0" fill="hold" grpId="1" nodeType="afterEffect">
                                  <p:stCondLst>
                                    <p:cond delay="0"/>
                                  </p:stCondLst>
                                  <p:childTnLst>
                                    <p:animEffect transition="out" filter="dissolv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par>
                          <p:cTn id="80" fill="hold">
                            <p:stCondLst>
                              <p:cond delay="8500"/>
                            </p:stCondLst>
                            <p:childTnLst>
                              <p:par>
                                <p:cTn id="81" presetID="9" presetClass="exit" presetSubtype="0" fill="hold" grpId="1" nodeType="afterEffect">
                                  <p:stCondLst>
                                    <p:cond delay="0"/>
                                  </p:stCondLst>
                                  <p:childTnLst>
                                    <p:animEffect transition="out" filter="dissolv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par>
                          <p:cTn id="84" fill="hold">
                            <p:stCondLst>
                              <p:cond delay="9000"/>
                            </p:stCondLst>
                            <p:childTnLst>
                              <p:par>
                                <p:cTn id="85" presetID="9" presetClass="exit" presetSubtype="0" fill="hold" grpId="1" nodeType="afterEffect">
                                  <p:stCondLst>
                                    <p:cond delay="0"/>
                                  </p:stCondLst>
                                  <p:childTnLst>
                                    <p:animEffect transition="out" filter="dissolv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par>
                          <p:cTn id="88" fill="hold">
                            <p:stCondLst>
                              <p:cond delay="9500"/>
                            </p:stCondLst>
                            <p:childTnLst>
                              <p:par>
                                <p:cTn id="89" presetID="53"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2000" fill="hold"/>
                                        <p:tgtEl>
                                          <p:spTgt spid="16"/>
                                        </p:tgtEl>
                                        <p:attrNameLst>
                                          <p:attrName>ppt_w</p:attrName>
                                        </p:attrNameLst>
                                      </p:cBhvr>
                                      <p:tavLst>
                                        <p:tav tm="0">
                                          <p:val>
                                            <p:fltVal val="0"/>
                                          </p:val>
                                        </p:tav>
                                        <p:tav tm="100000">
                                          <p:val>
                                            <p:strVal val="#ppt_w"/>
                                          </p:val>
                                        </p:tav>
                                      </p:tavLst>
                                    </p:anim>
                                    <p:anim calcmode="lin" valueType="num">
                                      <p:cBhvr>
                                        <p:cTn id="92" dur="2000" fill="hold"/>
                                        <p:tgtEl>
                                          <p:spTgt spid="16"/>
                                        </p:tgtEl>
                                        <p:attrNameLst>
                                          <p:attrName>ppt_h</p:attrName>
                                        </p:attrNameLst>
                                      </p:cBhvr>
                                      <p:tavLst>
                                        <p:tav tm="0">
                                          <p:val>
                                            <p:fltVal val="0"/>
                                          </p:val>
                                        </p:tav>
                                        <p:tav tm="100000">
                                          <p:val>
                                            <p:strVal val="#ppt_h"/>
                                          </p:val>
                                        </p:tav>
                                      </p:tavLst>
                                    </p:anim>
                                    <p:animEffect transition="in" filter="fade">
                                      <p:cBhvr>
                                        <p:cTn id="93" dur="2000"/>
                                        <p:tgtEl>
                                          <p:spTgt spid="16"/>
                                        </p:tgtEl>
                                      </p:cBhvr>
                                    </p:animEffect>
                                  </p:childTnLst>
                                </p:cTn>
                              </p:par>
                            </p:childTnLst>
                          </p:cTn>
                        </p:par>
                        <p:par>
                          <p:cTn id="94" fill="hold">
                            <p:stCondLst>
                              <p:cond delay="11500"/>
                            </p:stCondLst>
                            <p:childTnLst>
                              <p:par>
                                <p:cTn id="95" presetID="53"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3000" fill="hold"/>
                                        <p:tgtEl>
                                          <p:spTgt spid="17"/>
                                        </p:tgtEl>
                                        <p:attrNameLst>
                                          <p:attrName>ppt_w</p:attrName>
                                        </p:attrNameLst>
                                      </p:cBhvr>
                                      <p:tavLst>
                                        <p:tav tm="0">
                                          <p:val>
                                            <p:fltVal val="0"/>
                                          </p:val>
                                        </p:tav>
                                        <p:tav tm="100000">
                                          <p:val>
                                            <p:strVal val="#ppt_w"/>
                                          </p:val>
                                        </p:tav>
                                      </p:tavLst>
                                    </p:anim>
                                    <p:anim calcmode="lin" valueType="num">
                                      <p:cBhvr>
                                        <p:cTn id="98" dur="3000" fill="hold"/>
                                        <p:tgtEl>
                                          <p:spTgt spid="17"/>
                                        </p:tgtEl>
                                        <p:attrNameLst>
                                          <p:attrName>ppt_h</p:attrName>
                                        </p:attrNameLst>
                                      </p:cBhvr>
                                      <p:tavLst>
                                        <p:tav tm="0">
                                          <p:val>
                                            <p:fltVal val="0"/>
                                          </p:val>
                                        </p:tav>
                                        <p:tav tm="100000">
                                          <p:val>
                                            <p:strVal val="#ppt_h"/>
                                          </p:val>
                                        </p:tav>
                                      </p:tavLst>
                                    </p:anim>
                                    <p:animEffect transition="in" filter="fade">
                                      <p:cBhvr>
                                        <p:cTn id="99" dur="3000"/>
                                        <p:tgtEl>
                                          <p:spTgt spid="17"/>
                                        </p:tgtEl>
                                      </p:cBhvr>
                                    </p:animEffect>
                                  </p:childTnLst>
                                </p:cTn>
                              </p:par>
                            </p:childTnLst>
                          </p:cTn>
                        </p:par>
                        <p:par>
                          <p:cTn id="100" fill="hold">
                            <p:stCondLst>
                              <p:cond delay="14500"/>
                            </p:stCondLst>
                            <p:childTnLst>
                              <p:par>
                                <p:cTn id="101" presetID="53"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2000" fill="hold"/>
                                        <p:tgtEl>
                                          <p:spTgt spid="18"/>
                                        </p:tgtEl>
                                        <p:attrNameLst>
                                          <p:attrName>ppt_w</p:attrName>
                                        </p:attrNameLst>
                                      </p:cBhvr>
                                      <p:tavLst>
                                        <p:tav tm="0">
                                          <p:val>
                                            <p:fltVal val="0"/>
                                          </p:val>
                                        </p:tav>
                                        <p:tav tm="100000">
                                          <p:val>
                                            <p:strVal val="#ppt_w"/>
                                          </p:val>
                                        </p:tav>
                                      </p:tavLst>
                                    </p:anim>
                                    <p:anim calcmode="lin" valueType="num">
                                      <p:cBhvr>
                                        <p:cTn id="104" dur="2000" fill="hold"/>
                                        <p:tgtEl>
                                          <p:spTgt spid="18"/>
                                        </p:tgtEl>
                                        <p:attrNameLst>
                                          <p:attrName>ppt_h</p:attrName>
                                        </p:attrNameLst>
                                      </p:cBhvr>
                                      <p:tavLst>
                                        <p:tav tm="0">
                                          <p:val>
                                            <p:fltVal val="0"/>
                                          </p:val>
                                        </p:tav>
                                        <p:tav tm="100000">
                                          <p:val>
                                            <p:strVal val="#ppt_h"/>
                                          </p:val>
                                        </p:tav>
                                      </p:tavLst>
                                    </p:anim>
                                    <p:animEffect transition="in" filter="fade">
                                      <p:cBhvr>
                                        <p:cTn id="10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8" grpId="0" animBg="1"/>
      <p:bldP spid="9" grpId="0" animBg="1"/>
      <p:bldP spid="9" grpId="1" animBg="1"/>
      <p:bldP spid="11" grpId="0" animBg="1"/>
      <p:bldP spid="12" grpId="0" animBg="1"/>
      <p:bldP spid="12" grpId="1" animBg="1"/>
      <p:bldP spid="13" grpId="0" animBg="1"/>
      <p:bldP spid="13" grpId="1" animBg="1"/>
      <p:bldP spid="15" grpId="0" animBg="1"/>
      <p:bldP spid="15" grpId="1"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37890" name="Picture 2" descr="http://ts4.mm.bing.net/th?id=H.4929786100384791&amp;pid=15.1"/>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pic>
        <p:nvPicPr>
          <p:cNvPr id="37892" name="Picture 4" descr="http://ts4.mm.bing.net/th?id=H.4757965917847891&amp;pid=15.1"/>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pic>
        <p:nvPicPr>
          <p:cNvPr id="37894" name="Picture 6" descr="http://ts2.mm.bing.net/th?id=H.4880003133147453&amp;pid=15.1"/>
          <p:cNvPicPr>
            <a:picLocks noChangeAspect="1" noChangeArrowheads="1"/>
          </p:cNvPicPr>
          <p:nvPr/>
        </p:nvPicPr>
        <p:blipFill>
          <a:blip r:embed="rId4" cstate="print"/>
          <a:srcRect/>
          <a:stretch>
            <a:fillRect/>
          </a:stretch>
        </p:blipFill>
        <p:spPr bwMode="auto">
          <a:xfrm>
            <a:off x="0" y="1371600"/>
            <a:ext cx="9144000" cy="5486400"/>
          </a:xfrm>
          <a:prstGeom prst="rect">
            <a:avLst/>
          </a:prstGeom>
          <a:noFill/>
        </p:spPr>
      </p:pic>
      <p:pic>
        <p:nvPicPr>
          <p:cNvPr id="37896" name="Picture 8" descr="http://ts1.mm.bing.net/th?id=H.4965094970294944&amp;pid=15.1"/>
          <p:cNvPicPr>
            <a:picLocks noChangeAspect="1" noChangeArrowheads="1"/>
          </p:cNvPicPr>
          <p:nvPr/>
        </p:nvPicPr>
        <p:blipFill>
          <a:blip r:embed="rId5" cstate="print"/>
          <a:srcRect/>
          <a:stretch>
            <a:fillRect/>
          </a:stretch>
        </p:blipFill>
        <p:spPr bwMode="auto">
          <a:xfrm>
            <a:off x="0" y="1371600"/>
            <a:ext cx="9144000" cy="5486400"/>
          </a:xfrm>
          <a:prstGeom prst="rect">
            <a:avLst/>
          </a:prstGeom>
          <a:noFill/>
        </p:spPr>
      </p:pic>
      <p:pic>
        <p:nvPicPr>
          <p:cNvPr id="37898" name="Picture 10" descr="http://ts3.mm.bing.net/th?id=H.4967220992279162&amp;pid=15.1"/>
          <p:cNvPicPr>
            <a:picLocks noChangeAspect="1" noChangeArrowheads="1"/>
          </p:cNvPicPr>
          <p:nvPr/>
        </p:nvPicPr>
        <p:blipFill>
          <a:blip r:embed="rId6" cstate="print"/>
          <a:srcRect/>
          <a:stretch>
            <a:fillRect/>
          </a:stretch>
        </p:blipFill>
        <p:spPr bwMode="auto">
          <a:xfrm>
            <a:off x="0" y="1371600"/>
            <a:ext cx="9144000" cy="5486400"/>
          </a:xfrm>
          <a:prstGeom prst="rect">
            <a:avLst/>
          </a:prstGeom>
          <a:noFill/>
        </p:spPr>
      </p:pic>
      <p:pic>
        <p:nvPicPr>
          <p:cNvPr id="37900" name="Picture 12" descr="http://ts4.mm.bing.net/th?id=H.4776992629522899&amp;pid=15.1"/>
          <p:cNvPicPr>
            <a:picLocks noChangeAspect="1" noChangeArrowheads="1"/>
          </p:cNvPicPr>
          <p:nvPr/>
        </p:nvPicPr>
        <p:blipFill>
          <a:blip r:embed="rId7" cstate="print"/>
          <a:srcRect/>
          <a:stretch>
            <a:fillRect/>
          </a:stretch>
        </p:blipFill>
        <p:spPr bwMode="auto">
          <a:xfrm>
            <a:off x="0" y="1371600"/>
            <a:ext cx="9144000" cy="5486400"/>
          </a:xfrm>
          <a:prstGeom prst="rect">
            <a:avLst/>
          </a:prstGeom>
          <a:noFill/>
        </p:spPr>
      </p:pic>
      <p:sp>
        <p:nvSpPr>
          <p:cNvPr id="9" name="TextBox 8"/>
          <p:cNvSpPr txBox="1"/>
          <p:nvPr/>
        </p:nvSpPr>
        <p:spPr>
          <a:xfrm>
            <a:off x="0" y="5657671"/>
            <a:ext cx="9144000" cy="1200329"/>
          </a:xfrm>
          <a:prstGeom prst="rect">
            <a:avLst/>
          </a:prstGeom>
          <a:solidFill>
            <a:srgbClr val="FFFF00"/>
          </a:solidFill>
        </p:spPr>
        <p:txBody>
          <a:bodyPr wrap="square" rtlCol="0">
            <a:spAutoFit/>
          </a:bodyPr>
          <a:lstStyle/>
          <a:p>
            <a:r>
              <a:rPr lang="en-US" sz="2400" dirty="0" smtClean="0">
                <a:solidFill>
                  <a:srgbClr val="002060"/>
                </a:solidFill>
                <a:latin typeface="Arial Black" pitchFamily="34" charset="0"/>
              </a:rPr>
              <a:t>When Jesus was born there would have been thousands of </a:t>
            </a:r>
            <a:r>
              <a:rPr lang="en-US" sz="2400" dirty="0" smtClean="0">
                <a:solidFill>
                  <a:srgbClr val="002060"/>
                </a:solidFill>
                <a:latin typeface="Arial Black" pitchFamily="34" charset="0"/>
              </a:rPr>
              <a:t>sukkahs</a:t>
            </a:r>
            <a:r>
              <a:rPr lang="en-US" sz="2400" dirty="0" smtClean="0">
                <a:solidFill>
                  <a:srgbClr val="002060"/>
                </a:solidFill>
                <a:latin typeface="Arial Black" pitchFamily="34" charset="0"/>
              </a:rPr>
              <a:t> erected all over to celebrate Tabernacles</a:t>
            </a:r>
            <a:endParaRPr lang="en-US" sz="2400" dirty="0">
              <a:solidFill>
                <a:srgbClr val="002060"/>
              </a:solidFill>
              <a:latin typeface="Arial Black" pitchFamily="34" charset="0"/>
            </a:endParaRPr>
          </a:p>
        </p:txBody>
      </p:sp>
      <p:pic>
        <p:nvPicPr>
          <p:cNvPr id="37904" name="Picture 16" descr="What was Jerusalem like at the time of Passover? | The Daughter of ..."/>
          <p:cNvPicPr>
            <a:picLocks noChangeAspect="1" noChangeArrowheads="1"/>
          </p:cNvPicPr>
          <p:nvPr/>
        </p:nvPicPr>
        <p:blipFill>
          <a:blip r:embed="rId8" cstate="print"/>
          <a:srcRect/>
          <a:stretch>
            <a:fillRect/>
          </a:stretch>
        </p:blipFill>
        <p:spPr bwMode="auto">
          <a:xfrm>
            <a:off x="0" y="1371600"/>
            <a:ext cx="9144000" cy="5486400"/>
          </a:xfrm>
          <a:prstGeom prst="rect">
            <a:avLst/>
          </a:prstGeom>
          <a:noFill/>
        </p:spPr>
      </p:pic>
      <p:sp>
        <p:nvSpPr>
          <p:cNvPr id="11" name="TextBox 10"/>
          <p:cNvSpPr txBox="1"/>
          <p:nvPr/>
        </p:nvSpPr>
        <p:spPr>
          <a:xfrm>
            <a:off x="0" y="5934670"/>
            <a:ext cx="9144000" cy="923330"/>
          </a:xfrm>
          <a:prstGeom prst="rect">
            <a:avLst/>
          </a:prstGeom>
          <a:solidFill>
            <a:srgbClr val="FFFF00"/>
          </a:solidFill>
        </p:spPr>
        <p:txBody>
          <a:bodyPr wrap="square" rtlCol="0">
            <a:spAutoFit/>
          </a:bodyPr>
          <a:lstStyle/>
          <a:p>
            <a:r>
              <a:rPr lang="en-US" dirty="0" smtClean="0">
                <a:latin typeface="Arial Black" pitchFamily="34" charset="0"/>
              </a:rPr>
              <a:t>Technically Jerusalem borders </a:t>
            </a:r>
            <a:r>
              <a:rPr lang="en-US" dirty="0" smtClean="0">
                <a:latin typeface="Arial Black" pitchFamily="34" charset="0"/>
              </a:rPr>
              <a:t>Bethlehem </a:t>
            </a:r>
            <a:r>
              <a:rPr lang="en-US" dirty="0" smtClean="0">
                <a:latin typeface="Arial Black" pitchFamily="34" charset="0"/>
              </a:rPr>
              <a:t>where Jesus was born. There would have been 2 &amp; ½ million Jews  There to celebrate Tabernacles</a:t>
            </a:r>
            <a:endParaRPr lang="en-US" dirty="0">
              <a:latin typeface="Arial Black" pitchFamily="34" charset="0"/>
            </a:endParaRPr>
          </a:p>
        </p:txBody>
      </p:sp>
      <p:pic>
        <p:nvPicPr>
          <p:cNvPr id="37906" name="Picture 18" descr="no room in the inn no room in our hearts when mary and joseph arrived ..."/>
          <p:cNvPicPr>
            <a:picLocks noChangeAspect="1" noChangeArrowheads="1"/>
          </p:cNvPicPr>
          <p:nvPr/>
        </p:nvPicPr>
        <p:blipFill>
          <a:blip r:embed="rId9" cstate="print"/>
          <a:srcRect/>
          <a:stretch>
            <a:fillRect/>
          </a:stretch>
        </p:blipFill>
        <p:spPr bwMode="auto">
          <a:xfrm>
            <a:off x="0" y="1371600"/>
            <a:ext cx="9144000" cy="5486400"/>
          </a:xfrm>
          <a:prstGeom prst="rect">
            <a:avLst/>
          </a:prstGeom>
          <a:noFill/>
        </p:spPr>
      </p:pic>
      <p:sp>
        <p:nvSpPr>
          <p:cNvPr id="14" name="Rectangle 13"/>
          <p:cNvSpPr/>
          <p:nvPr/>
        </p:nvSpPr>
        <p:spPr>
          <a:xfrm>
            <a:off x="0" y="5226784"/>
            <a:ext cx="9144000" cy="1631216"/>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2:4  </a:t>
            </a:r>
            <a:r>
              <a:rPr lang="en-US" sz="2000" dirty="0" smtClean="0">
                <a:solidFill>
                  <a:srgbClr val="002060"/>
                </a:solidFill>
                <a:latin typeface="Arial Black" pitchFamily="34" charset="0"/>
              </a:rPr>
              <a:t>And Joseph also went up from Galilee, out of the city of Nazareth, into Judea, unto the city of David, which is called Bethlehem; because (he was of the house and lineage of David:) </a:t>
            </a:r>
          </a:p>
          <a:p>
            <a:r>
              <a:rPr lang="en-US" sz="2000" dirty="0" smtClean="0">
                <a:latin typeface="Arial Black" pitchFamily="34" charset="0"/>
              </a:rPr>
              <a:t>Luk</a:t>
            </a:r>
            <a:r>
              <a:rPr lang="en-US" sz="2000" dirty="0" smtClean="0">
                <a:latin typeface="Arial Black" pitchFamily="34" charset="0"/>
              </a:rPr>
              <a:t> 2:5  </a:t>
            </a:r>
            <a:r>
              <a:rPr lang="en-US" sz="2000" dirty="0" smtClean="0">
                <a:solidFill>
                  <a:srgbClr val="002060"/>
                </a:solidFill>
                <a:latin typeface="Arial Black" pitchFamily="34" charset="0"/>
              </a:rPr>
              <a:t>To be taxed with Mary his espoused wife, being great with child. </a:t>
            </a:r>
          </a:p>
        </p:txBody>
      </p:sp>
      <p:sp>
        <p:nvSpPr>
          <p:cNvPr id="15" name="Rectangle 14"/>
          <p:cNvSpPr/>
          <p:nvPr/>
        </p:nvSpPr>
        <p:spPr>
          <a:xfrm>
            <a:off x="0" y="5226784"/>
            <a:ext cx="9144000" cy="1631216"/>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2:6  </a:t>
            </a:r>
            <a:r>
              <a:rPr lang="en-US" sz="2000" dirty="0" smtClean="0">
                <a:solidFill>
                  <a:srgbClr val="002060"/>
                </a:solidFill>
                <a:latin typeface="Arial Black" pitchFamily="34" charset="0"/>
              </a:rPr>
              <a:t>And so it was, that, while they were there, the days were accomplished that she should be delivered. </a:t>
            </a:r>
          </a:p>
          <a:p>
            <a:r>
              <a:rPr lang="en-US" sz="2000" b="1" dirty="0" smtClean="0">
                <a:latin typeface="Arial Black" pitchFamily="34" charset="0"/>
              </a:rPr>
              <a:t>Luk</a:t>
            </a:r>
            <a:r>
              <a:rPr lang="en-US" sz="2000" b="1" dirty="0" smtClean="0">
                <a:latin typeface="Arial Black" pitchFamily="34" charset="0"/>
              </a:rPr>
              <a:t> 2:7  </a:t>
            </a:r>
            <a:r>
              <a:rPr lang="en-US" sz="2000" b="1" dirty="0" smtClean="0">
                <a:solidFill>
                  <a:srgbClr val="002060"/>
                </a:solidFill>
                <a:latin typeface="Arial Black" pitchFamily="34" charset="0"/>
              </a:rPr>
              <a:t>And she brought forth her firstborn son, and wrapped him in swaddling clothes, and laid him in a manger; because there was no room for them in the inn. </a:t>
            </a:r>
          </a:p>
        </p:txBody>
      </p:sp>
      <p:pic>
        <p:nvPicPr>
          <p:cNvPr id="37908" name="Picture 20" descr="http://ts3.mm.bing.net/th?id=H.4995176962327946&amp;pid=15.1"/>
          <p:cNvPicPr>
            <a:picLocks noChangeAspect="1" noChangeArrowheads="1"/>
          </p:cNvPicPr>
          <p:nvPr/>
        </p:nvPicPr>
        <p:blipFill>
          <a:blip r:embed="rId10" cstate="print"/>
          <a:srcRect/>
          <a:stretch>
            <a:fillRect/>
          </a:stretch>
        </p:blipFill>
        <p:spPr bwMode="auto">
          <a:xfrm>
            <a:off x="0" y="1371600"/>
            <a:ext cx="9144000" cy="3429000"/>
          </a:xfrm>
          <a:prstGeom prst="rect">
            <a:avLst/>
          </a:prstGeom>
          <a:noFill/>
        </p:spPr>
      </p:pic>
      <p:pic>
        <p:nvPicPr>
          <p:cNvPr id="37914" name="Picture 26" descr="http://ts1.mm.bing.net/th?id=H.4667320669242936&amp;pid=15.1"/>
          <p:cNvPicPr>
            <a:picLocks noChangeAspect="1" noChangeArrowheads="1"/>
          </p:cNvPicPr>
          <p:nvPr/>
        </p:nvPicPr>
        <p:blipFill>
          <a:blip r:embed="rId11" cstate="print"/>
          <a:srcRect/>
          <a:stretch>
            <a:fillRect/>
          </a:stretch>
        </p:blipFill>
        <p:spPr bwMode="auto">
          <a:xfrm>
            <a:off x="0" y="1371600"/>
            <a:ext cx="9144000" cy="3962400"/>
          </a:xfrm>
          <a:prstGeom prst="rect">
            <a:avLst/>
          </a:prstGeom>
          <a:noFill/>
        </p:spPr>
      </p:pic>
      <p:pic>
        <p:nvPicPr>
          <p:cNvPr id="19" name="Picture 20" descr="http://ts3.mm.bing.net/th?id=H.4995176962327946&amp;pid=15.1"/>
          <p:cNvPicPr>
            <a:picLocks noChangeAspect="1" noChangeArrowheads="1"/>
          </p:cNvPicPr>
          <p:nvPr/>
        </p:nvPicPr>
        <p:blipFill>
          <a:blip r:embed="rId10" cstate="print"/>
          <a:srcRect/>
          <a:stretch>
            <a:fillRect/>
          </a:stretch>
        </p:blipFill>
        <p:spPr bwMode="auto">
          <a:xfrm>
            <a:off x="0" y="1371600"/>
            <a:ext cx="9144000" cy="5257800"/>
          </a:xfrm>
          <a:prstGeom prst="rect">
            <a:avLst/>
          </a:prstGeom>
          <a:noFill/>
        </p:spPr>
      </p:pic>
      <p:sp>
        <p:nvSpPr>
          <p:cNvPr id="20" name="Rectangle 19"/>
          <p:cNvSpPr/>
          <p:nvPr/>
        </p:nvSpPr>
        <p:spPr>
          <a:xfrm>
            <a:off x="0" y="6027003"/>
            <a:ext cx="9144000" cy="830997"/>
          </a:xfrm>
          <a:prstGeom prst="rect">
            <a:avLst/>
          </a:prstGeom>
          <a:solidFill>
            <a:srgbClr val="FFFF00"/>
          </a:solidFill>
        </p:spPr>
        <p:txBody>
          <a:bodyPr wrap="square">
            <a:spAutoFit/>
          </a:bodyPr>
          <a:lstStyle/>
          <a:p>
            <a:r>
              <a:rPr lang="en-US" sz="2400" b="1" dirty="0" smtClean="0">
                <a:latin typeface="Arial Black" pitchFamily="34" charset="0"/>
              </a:rPr>
              <a:t>Joh</a:t>
            </a:r>
            <a:r>
              <a:rPr lang="en-US" sz="2400" b="1" dirty="0" smtClean="0">
                <a:latin typeface="Arial Black" pitchFamily="34" charset="0"/>
              </a:rPr>
              <a:t> 9:5  </a:t>
            </a:r>
            <a:r>
              <a:rPr lang="en-US" sz="2400" b="1" dirty="0" smtClean="0">
                <a:solidFill>
                  <a:srgbClr val="FF0000"/>
                </a:solidFill>
                <a:latin typeface="Arial Black" pitchFamily="34" charset="0"/>
              </a:rPr>
              <a:t>As long as I am in the world, I am the light of the world. </a:t>
            </a:r>
          </a:p>
        </p:txBody>
      </p:sp>
      <p:sp>
        <p:nvSpPr>
          <p:cNvPr id="16" name="Rectangle 15"/>
          <p:cNvSpPr/>
          <p:nvPr/>
        </p:nvSpPr>
        <p:spPr>
          <a:xfrm>
            <a:off x="0" y="4919008"/>
            <a:ext cx="9144000" cy="1938992"/>
          </a:xfrm>
          <a:prstGeom prst="rect">
            <a:avLst/>
          </a:prstGeom>
          <a:solidFill>
            <a:srgbClr val="FFFF00"/>
          </a:solidFill>
        </p:spPr>
        <p:txBody>
          <a:bodyPr wrap="square">
            <a:spAutoFit/>
          </a:bodyPr>
          <a:lstStyle/>
          <a:p>
            <a:r>
              <a:rPr lang="en-US" sz="2400" dirty="0" smtClean="0">
                <a:latin typeface="Arial Black" pitchFamily="34" charset="0"/>
              </a:rPr>
              <a:t>Swaddling -</a:t>
            </a:r>
            <a:r>
              <a:rPr lang="en-US" sz="2400" dirty="0" smtClean="0">
                <a:latin typeface="Arial Black" pitchFamily="34" charset="0"/>
              </a:rPr>
              <a:t>Sparganoo</a:t>
            </a:r>
            <a:r>
              <a:rPr lang="en-US" sz="2400" dirty="0" smtClean="0">
                <a:latin typeface="Arial Black" pitchFamily="34" charset="0"/>
              </a:rPr>
              <a:t>̄ </a:t>
            </a:r>
            <a:r>
              <a:rPr lang="en-US" sz="2400" i="1" dirty="0" smtClean="0">
                <a:latin typeface="Arial Black" pitchFamily="34" charset="0"/>
              </a:rPr>
              <a:t>spar-</a:t>
            </a:r>
            <a:r>
              <a:rPr lang="en-US" sz="2400" i="1" dirty="0" smtClean="0">
                <a:latin typeface="Arial Black" pitchFamily="34" charset="0"/>
              </a:rPr>
              <a:t>gan</a:t>
            </a:r>
            <a:r>
              <a:rPr lang="en-US" sz="2400" i="1" dirty="0" smtClean="0">
                <a:latin typeface="Arial Black" pitchFamily="34" charset="0"/>
              </a:rPr>
              <a:t>-o'-o</a:t>
            </a:r>
          </a:p>
          <a:p>
            <a:r>
              <a:rPr lang="en-US" sz="2400" dirty="0" smtClean="0">
                <a:latin typeface="Arial Black" pitchFamily="34" charset="0"/>
              </a:rPr>
              <a:t>From </a:t>
            </a:r>
            <a:r>
              <a:rPr lang="en-US" sz="2400" dirty="0" smtClean="0">
                <a:latin typeface="Arial Black" pitchFamily="34" charset="0"/>
              </a:rPr>
              <a:t>σπάργανον</a:t>
            </a:r>
            <a:r>
              <a:rPr lang="en-US" sz="2400" dirty="0" smtClean="0">
                <a:latin typeface="Arial Black" pitchFamily="34" charset="0"/>
              </a:rPr>
              <a:t> </a:t>
            </a:r>
            <a:r>
              <a:rPr lang="en-US" sz="2400" dirty="0" smtClean="0">
                <a:latin typeface="Arial Black" pitchFamily="34" charset="0"/>
              </a:rPr>
              <a:t>sparganon</a:t>
            </a:r>
            <a:r>
              <a:rPr lang="en-US" sz="2400" dirty="0" smtClean="0">
                <a:latin typeface="Arial Black" pitchFamily="34" charset="0"/>
              </a:rPr>
              <a:t> (a </a:t>
            </a:r>
            <a:r>
              <a:rPr lang="en-US" sz="2400" i="1" dirty="0" smtClean="0">
                <a:latin typeface="Arial Black" pitchFamily="34" charset="0"/>
              </a:rPr>
              <a:t>strip; from a derivative of the base of </a:t>
            </a:r>
            <a:r>
              <a:rPr lang="en-US" sz="2400" i="1" u="sng" dirty="0" smtClean="0">
                <a:latin typeface="Arial Black" pitchFamily="34" charset="0"/>
              </a:rPr>
              <a:t>G4682 meaning to strap or wrap with strips); to swathe (an infant after the Oriental custom): - wrap in swaddling clothes.</a:t>
            </a:r>
            <a:endParaRPr lang="en-US" sz="2400" dirty="0" smtClean="0">
              <a:latin typeface="Arial Black" pitchFamily="34" charset="0"/>
            </a:endParaRPr>
          </a:p>
        </p:txBody>
      </p:sp>
      <p:sp>
        <p:nvSpPr>
          <p:cNvPr id="18" name="TextBox 17"/>
          <p:cNvSpPr txBox="1"/>
          <p:nvPr/>
        </p:nvSpPr>
        <p:spPr>
          <a:xfrm>
            <a:off x="1" y="4549676"/>
            <a:ext cx="9143999" cy="2308324"/>
          </a:xfrm>
          <a:prstGeom prst="rect">
            <a:avLst/>
          </a:prstGeom>
          <a:solidFill>
            <a:srgbClr val="FFFF00"/>
          </a:solidFill>
        </p:spPr>
        <p:txBody>
          <a:bodyPr wrap="square" rtlCol="0">
            <a:spAutoFit/>
          </a:bodyPr>
          <a:lstStyle/>
          <a:p>
            <a:r>
              <a:rPr lang="en-US" sz="2400" dirty="0" smtClean="0">
                <a:solidFill>
                  <a:srgbClr val="002060"/>
                </a:solidFill>
                <a:latin typeface="Arial Black" pitchFamily="34" charset="0"/>
              </a:rPr>
              <a:t>During the Feast of Tabernacles the Priests  would use Strips of old priestly garments for wicks to light the lamp stands. </a:t>
            </a:r>
            <a:r>
              <a:rPr lang="en-US" sz="2400" dirty="0" smtClean="0">
                <a:solidFill>
                  <a:srgbClr val="002060"/>
                </a:solidFill>
                <a:latin typeface="Arial Black" pitchFamily="34" charset="0"/>
              </a:rPr>
              <a:t>Jesus’s</a:t>
            </a:r>
            <a:r>
              <a:rPr lang="en-US" sz="2400" dirty="0" smtClean="0">
                <a:solidFill>
                  <a:srgbClr val="002060"/>
                </a:solidFill>
                <a:latin typeface="Arial Black" pitchFamily="34" charset="0"/>
              </a:rPr>
              <a:t> relatives were priests. (</a:t>
            </a:r>
            <a:r>
              <a:rPr lang="en-US" sz="2400" dirty="0" smtClean="0">
                <a:solidFill>
                  <a:srgbClr val="002060"/>
                </a:solidFill>
                <a:latin typeface="Arial Black" pitchFamily="34" charset="0"/>
              </a:rPr>
              <a:t>Zachrias</a:t>
            </a:r>
            <a:r>
              <a:rPr lang="en-US" sz="2400" dirty="0" smtClean="0">
                <a:solidFill>
                  <a:srgbClr val="002060"/>
                </a:solidFill>
                <a:latin typeface="Arial Black" pitchFamily="34" charset="0"/>
              </a:rPr>
              <a:t> &amp; Elizabeth) Jesus was literally wrapped in strips of priestly garments of the feasts of Tabernacles</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0" fill="hold"/>
                                        <p:tgtEl>
                                          <p:spTgt spid="37892"/>
                                        </p:tgtEl>
                                        <p:attrNameLst>
                                          <p:attrName>ppt_w</p:attrName>
                                        </p:attrNameLst>
                                      </p:cBhvr>
                                      <p:tavLst>
                                        <p:tav tm="0">
                                          <p:val>
                                            <p:fltVal val="0"/>
                                          </p:val>
                                        </p:tav>
                                        <p:tav tm="100000">
                                          <p:val>
                                            <p:strVal val="#ppt_w"/>
                                          </p:val>
                                        </p:tav>
                                      </p:tavLst>
                                    </p:anim>
                                    <p:anim calcmode="lin" valueType="num">
                                      <p:cBhvr>
                                        <p:cTn id="8" dur="5000" fill="hold"/>
                                        <p:tgtEl>
                                          <p:spTgt spid="37892"/>
                                        </p:tgtEl>
                                        <p:attrNameLst>
                                          <p:attrName>ppt_h</p:attrName>
                                        </p:attrNameLst>
                                      </p:cBhvr>
                                      <p:tavLst>
                                        <p:tav tm="0">
                                          <p:val>
                                            <p:fltVal val="0"/>
                                          </p:val>
                                        </p:tav>
                                        <p:tav tm="100000">
                                          <p:val>
                                            <p:strVal val="#ppt_h"/>
                                          </p:val>
                                        </p:tav>
                                      </p:tavLst>
                                    </p:anim>
                                    <p:animEffect transition="in" filter="fade">
                                      <p:cBhvr>
                                        <p:cTn id="9" dur="5000"/>
                                        <p:tgtEl>
                                          <p:spTgt spid="37892"/>
                                        </p:tgtEl>
                                      </p:cBhvr>
                                    </p:animEffect>
                                  </p:childTnLst>
                                </p:cTn>
                              </p:par>
                              <p:par>
                                <p:cTn id="10" presetID="53" presetClass="entr" presetSubtype="0" fill="hold" nodeType="withEffect">
                                  <p:stCondLst>
                                    <p:cond delay="0"/>
                                  </p:stCondLst>
                                  <p:childTnLst>
                                    <p:set>
                                      <p:cBhvr>
                                        <p:cTn id="11" dur="1" fill="hold">
                                          <p:stCondLst>
                                            <p:cond delay="0"/>
                                          </p:stCondLst>
                                        </p:cTn>
                                        <p:tgtEl>
                                          <p:spTgt spid="37894"/>
                                        </p:tgtEl>
                                        <p:attrNameLst>
                                          <p:attrName>style.visibility</p:attrName>
                                        </p:attrNameLst>
                                      </p:cBhvr>
                                      <p:to>
                                        <p:strVal val="visible"/>
                                      </p:to>
                                    </p:set>
                                    <p:anim calcmode="lin" valueType="num">
                                      <p:cBhvr>
                                        <p:cTn id="12" dur="5000" fill="hold"/>
                                        <p:tgtEl>
                                          <p:spTgt spid="37894"/>
                                        </p:tgtEl>
                                        <p:attrNameLst>
                                          <p:attrName>ppt_w</p:attrName>
                                        </p:attrNameLst>
                                      </p:cBhvr>
                                      <p:tavLst>
                                        <p:tav tm="0">
                                          <p:val>
                                            <p:fltVal val="0"/>
                                          </p:val>
                                        </p:tav>
                                        <p:tav tm="100000">
                                          <p:val>
                                            <p:strVal val="#ppt_w"/>
                                          </p:val>
                                        </p:tav>
                                      </p:tavLst>
                                    </p:anim>
                                    <p:anim calcmode="lin" valueType="num">
                                      <p:cBhvr>
                                        <p:cTn id="13" dur="5000" fill="hold"/>
                                        <p:tgtEl>
                                          <p:spTgt spid="37894"/>
                                        </p:tgtEl>
                                        <p:attrNameLst>
                                          <p:attrName>ppt_h</p:attrName>
                                        </p:attrNameLst>
                                      </p:cBhvr>
                                      <p:tavLst>
                                        <p:tav tm="0">
                                          <p:val>
                                            <p:fltVal val="0"/>
                                          </p:val>
                                        </p:tav>
                                        <p:tav tm="100000">
                                          <p:val>
                                            <p:strVal val="#ppt_h"/>
                                          </p:val>
                                        </p:tav>
                                      </p:tavLst>
                                    </p:anim>
                                    <p:animEffect transition="in" filter="fade">
                                      <p:cBhvr>
                                        <p:cTn id="14" dur="5000"/>
                                        <p:tgtEl>
                                          <p:spTgt spid="37894"/>
                                        </p:tgtEl>
                                      </p:cBhvr>
                                    </p:animEffect>
                                  </p:childTnLst>
                                </p:cTn>
                              </p:par>
                            </p:childTnLst>
                          </p:cTn>
                        </p:par>
                        <p:par>
                          <p:cTn id="15" fill="hold">
                            <p:stCondLst>
                              <p:cond delay="5000"/>
                            </p:stCondLst>
                            <p:childTnLst>
                              <p:par>
                                <p:cTn id="16" presetID="53" presetClass="entr" presetSubtype="0" fill="hold" nodeType="afterEffect">
                                  <p:stCondLst>
                                    <p:cond delay="0"/>
                                  </p:stCondLst>
                                  <p:childTnLst>
                                    <p:set>
                                      <p:cBhvr>
                                        <p:cTn id="17" dur="1" fill="hold">
                                          <p:stCondLst>
                                            <p:cond delay="0"/>
                                          </p:stCondLst>
                                        </p:cTn>
                                        <p:tgtEl>
                                          <p:spTgt spid="37896"/>
                                        </p:tgtEl>
                                        <p:attrNameLst>
                                          <p:attrName>style.visibility</p:attrName>
                                        </p:attrNameLst>
                                      </p:cBhvr>
                                      <p:to>
                                        <p:strVal val="visible"/>
                                      </p:to>
                                    </p:set>
                                    <p:anim calcmode="lin" valueType="num">
                                      <p:cBhvr>
                                        <p:cTn id="18" dur="5000" fill="hold"/>
                                        <p:tgtEl>
                                          <p:spTgt spid="37896"/>
                                        </p:tgtEl>
                                        <p:attrNameLst>
                                          <p:attrName>ppt_w</p:attrName>
                                        </p:attrNameLst>
                                      </p:cBhvr>
                                      <p:tavLst>
                                        <p:tav tm="0">
                                          <p:val>
                                            <p:fltVal val="0"/>
                                          </p:val>
                                        </p:tav>
                                        <p:tav tm="100000">
                                          <p:val>
                                            <p:strVal val="#ppt_w"/>
                                          </p:val>
                                        </p:tav>
                                      </p:tavLst>
                                    </p:anim>
                                    <p:anim calcmode="lin" valueType="num">
                                      <p:cBhvr>
                                        <p:cTn id="19" dur="5000" fill="hold"/>
                                        <p:tgtEl>
                                          <p:spTgt spid="37896"/>
                                        </p:tgtEl>
                                        <p:attrNameLst>
                                          <p:attrName>ppt_h</p:attrName>
                                        </p:attrNameLst>
                                      </p:cBhvr>
                                      <p:tavLst>
                                        <p:tav tm="0">
                                          <p:val>
                                            <p:fltVal val="0"/>
                                          </p:val>
                                        </p:tav>
                                        <p:tav tm="100000">
                                          <p:val>
                                            <p:strVal val="#ppt_h"/>
                                          </p:val>
                                        </p:tav>
                                      </p:tavLst>
                                    </p:anim>
                                    <p:animEffect transition="in" filter="fade">
                                      <p:cBhvr>
                                        <p:cTn id="20" dur="5000"/>
                                        <p:tgtEl>
                                          <p:spTgt spid="37896"/>
                                        </p:tgtEl>
                                      </p:cBhvr>
                                    </p:animEffect>
                                  </p:childTnLst>
                                </p:cTn>
                              </p:par>
                            </p:childTnLst>
                          </p:cTn>
                        </p:par>
                        <p:par>
                          <p:cTn id="21" fill="hold">
                            <p:stCondLst>
                              <p:cond delay="10000"/>
                            </p:stCondLst>
                            <p:childTnLst>
                              <p:par>
                                <p:cTn id="22" presetID="53" presetClass="entr" presetSubtype="0" fill="hold" nodeType="afterEffect">
                                  <p:stCondLst>
                                    <p:cond delay="0"/>
                                  </p:stCondLst>
                                  <p:childTnLst>
                                    <p:set>
                                      <p:cBhvr>
                                        <p:cTn id="23" dur="1" fill="hold">
                                          <p:stCondLst>
                                            <p:cond delay="0"/>
                                          </p:stCondLst>
                                        </p:cTn>
                                        <p:tgtEl>
                                          <p:spTgt spid="37898"/>
                                        </p:tgtEl>
                                        <p:attrNameLst>
                                          <p:attrName>style.visibility</p:attrName>
                                        </p:attrNameLst>
                                      </p:cBhvr>
                                      <p:to>
                                        <p:strVal val="visible"/>
                                      </p:to>
                                    </p:set>
                                    <p:anim calcmode="lin" valueType="num">
                                      <p:cBhvr>
                                        <p:cTn id="24" dur="5000" fill="hold"/>
                                        <p:tgtEl>
                                          <p:spTgt spid="37898"/>
                                        </p:tgtEl>
                                        <p:attrNameLst>
                                          <p:attrName>ppt_w</p:attrName>
                                        </p:attrNameLst>
                                      </p:cBhvr>
                                      <p:tavLst>
                                        <p:tav tm="0">
                                          <p:val>
                                            <p:fltVal val="0"/>
                                          </p:val>
                                        </p:tav>
                                        <p:tav tm="100000">
                                          <p:val>
                                            <p:strVal val="#ppt_w"/>
                                          </p:val>
                                        </p:tav>
                                      </p:tavLst>
                                    </p:anim>
                                    <p:anim calcmode="lin" valueType="num">
                                      <p:cBhvr>
                                        <p:cTn id="25" dur="5000" fill="hold"/>
                                        <p:tgtEl>
                                          <p:spTgt spid="37898"/>
                                        </p:tgtEl>
                                        <p:attrNameLst>
                                          <p:attrName>ppt_h</p:attrName>
                                        </p:attrNameLst>
                                      </p:cBhvr>
                                      <p:tavLst>
                                        <p:tav tm="0">
                                          <p:val>
                                            <p:fltVal val="0"/>
                                          </p:val>
                                        </p:tav>
                                        <p:tav tm="100000">
                                          <p:val>
                                            <p:strVal val="#ppt_h"/>
                                          </p:val>
                                        </p:tav>
                                      </p:tavLst>
                                    </p:anim>
                                    <p:animEffect transition="in" filter="fade">
                                      <p:cBhvr>
                                        <p:cTn id="26" dur="5000"/>
                                        <p:tgtEl>
                                          <p:spTgt spid="37898"/>
                                        </p:tgtEl>
                                      </p:cBhvr>
                                    </p:animEffect>
                                  </p:childTnLst>
                                </p:cTn>
                              </p:par>
                            </p:childTnLst>
                          </p:cTn>
                        </p:par>
                        <p:par>
                          <p:cTn id="27" fill="hold">
                            <p:stCondLst>
                              <p:cond delay="15000"/>
                            </p:stCondLst>
                            <p:childTnLst>
                              <p:par>
                                <p:cTn id="28" presetID="53" presetClass="entr" presetSubtype="0" fill="hold" nodeType="afterEffect">
                                  <p:stCondLst>
                                    <p:cond delay="0"/>
                                  </p:stCondLst>
                                  <p:childTnLst>
                                    <p:set>
                                      <p:cBhvr>
                                        <p:cTn id="29" dur="1" fill="hold">
                                          <p:stCondLst>
                                            <p:cond delay="0"/>
                                          </p:stCondLst>
                                        </p:cTn>
                                        <p:tgtEl>
                                          <p:spTgt spid="37900"/>
                                        </p:tgtEl>
                                        <p:attrNameLst>
                                          <p:attrName>style.visibility</p:attrName>
                                        </p:attrNameLst>
                                      </p:cBhvr>
                                      <p:to>
                                        <p:strVal val="visible"/>
                                      </p:to>
                                    </p:set>
                                    <p:anim calcmode="lin" valueType="num">
                                      <p:cBhvr>
                                        <p:cTn id="30" dur="5000" fill="hold"/>
                                        <p:tgtEl>
                                          <p:spTgt spid="37900"/>
                                        </p:tgtEl>
                                        <p:attrNameLst>
                                          <p:attrName>ppt_w</p:attrName>
                                        </p:attrNameLst>
                                      </p:cBhvr>
                                      <p:tavLst>
                                        <p:tav tm="0">
                                          <p:val>
                                            <p:fltVal val="0"/>
                                          </p:val>
                                        </p:tav>
                                        <p:tav tm="100000">
                                          <p:val>
                                            <p:strVal val="#ppt_w"/>
                                          </p:val>
                                        </p:tav>
                                      </p:tavLst>
                                    </p:anim>
                                    <p:anim calcmode="lin" valueType="num">
                                      <p:cBhvr>
                                        <p:cTn id="31" dur="5000" fill="hold"/>
                                        <p:tgtEl>
                                          <p:spTgt spid="37900"/>
                                        </p:tgtEl>
                                        <p:attrNameLst>
                                          <p:attrName>ppt_h</p:attrName>
                                        </p:attrNameLst>
                                      </p:cBhvr>
                                      <p:tavLst>
                                        <p:tav tm="0">
                                          <p:val>
                                            <p:fltVal val="0"/>
                                          </p:val>
                                        </p:tav>
                                        <p:tav tm="100000">
                                          <p:val>
                                            <p:strVal val="#ppt_h"/>
                                          </p:val>
                                        </p:tav>
                                      </p:tavLst>
                                    </p:anim>
                                    <p:animEffect transition="in" filter="fade">
                                      <p:cBhvr>
                                        <p:cTn id="32" dur="5000"/>
                                        <p:tgtEl>
                                          <p:spTgt spid="37900"/>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0" fill="hold"/>
                                        <p:tgtEl>
                                          <p:spTgt spid="9"/>
                                        </p:tgtEl>
                                        <p:attrNameLst>
                                          <p:attrName>ppt_w</p:attrName>
                                        </p:attrNameLst>
                                      </p:cBhvr>
                                      <p:tavLst>
                                        <p:tav tm="0">
                                          <p:val>
                                            <p:fltVal val="0"/>
                                          </p:val>
                                        </p:tav>
                                        <p:tav tm="100000">
                                          <p:val>
                                            <p:strVal val="#ppt_w"/>
                                          </p:val>
                                        </p:tav>
                                      </p:tavLst>
                                    </p:anim>
                                    <p:anim calcmode="lin" valueType="num">
                                      <p:cBhvr>
                                        <p:cTn id="36" dur="5000" fill="hold"/>
                                        <p:tgtEl>
                                          <p:spTgt spid="9"/>
                                        </p:tgtEl>
                                        <p:attrNameLst>
                                          <p:attrName>ppt_h</p:attrName>
                                        </p:attrNameLst>
                                      </p:cBhvr>
                                      <p:tavLst>
                                        <p:tav tm="0">
                                          <p:val>
                                            <p:fltVal val="0"/>
                                          </p:val>
                                        </p:tav>
                                        <p:tav tm="100000">
                                          <p:val>
                                            <p:strVal val="#ppt_h"/>
                                          </p:val>
                                        </p:tav>
                                      </p:tavLst>
                                    </p:anim>
                                    <p:animEffect transition="in" filter="fade">
                                      <p:cBhvr>
                                        <p:cTn id="37" dur="5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7904"/>
                                        </p:tgtEl>
                                        <p:attrNameLst>
                                          <p:attrName>style.visibility</p:attrName>
                                        </p:attrNameLst>
                                      </p:cBhvr>
                                      <p:to>
                                        <p:strVal val="visible"/>
                                      </p:to>
                                    </p:set>
                                    <p:anim calcmode="lin" valueType="num">
                                      <p:cBhvr>
                                        <p:cTn id="42" dur="1000" fill="hold"/>
                                        <p:tgtEl>
                                          <p:spTgt spid="37904"/>
                                        </p:tgtEl>
                                        <p:attrNameLst>
                                          <p:attrName>ppt_w</p:attrName>
                                        </p:attrNameLst>
                                      </p:cBhvr>
                                      <p:tavLst>
                                        <p:tav tm="0">
                                          <p:val>
                                            <p:fltVal val="0"/>
                                          </p:val>
                                        </p:tav>
                                        <p:tav tm="100000">
                                          <p:val>
                                            <p:strVal val="#ppt_w"/>
                                          </p:val>
                                        </p:tav>
                                      </p:tavLst>
                                    </p:anim>
                                    <p:anim calcmode="lin" valueType="num">
                                      <p:cBhvr>
                                        <p:cTn id="43" dur="1000" fill="hold"/>
                                        <p:tgtEl>
                                          <p:spTgt spid="37904"/>
                                        </p:tgtEl>
                                        <p:attrNameLst>
                                          <p:attrName>ppt_h</p:attrName>
                                        </p:attrNameLst>
                                      </p:cBhvr>
                                      <p:tavLst>
                                        <p:tav tm="0">
                                          <p:val>
                                            <p:fltVal val="0"/>
                                          </p:val>
                                        </p:tav>
                                        <p:tav tm="100000">
                                          <p:val>
                                            <p:strVal val="#ppt_h"/>
                                          </p:val>
                                        </p:tav>
                                      </p:tavLst>
                                    </p:anim>
                                    <p:animEffect transition="in" filter="fade">
                                      <p:cBhvr>
                                        <p:cTn id="44" dur="1000"/>
                                        <p:tgtEl>
                                          <p:spTgt spid="37904"/>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7906"/>
                                        </p:tgtEl>
                                        <p:attrNameLst>
                                          <p:attrName>style.visibility</p:attrName>
                                        </p:attrNameLst>
                                      </p:cBhvr>
                                      <p:to>
                                        <p:strVal val="visible"/>
                                      </p:to>
                                    </p:set>
                                    <p:anim calcmode="lin" valueType="num">
                                      <p:cBhvr>
                                        <p:cTn id="54" dur="1000" fill="hold"/>
                                        <p:tgtEl>
                                          <p:spTgt spid="37906"/>
                                        </p:tgtEl>
                                        <p:attrNameLst>
                                          <p:attrName>ppt_w</p:attrName>
                                        </p:attrNameLst>
                                      </p:cBhvr>
                                      <p:tavLst>
                                        <p:tav tm="0">
                                          <p:val>
                                            <p:fltVal val="0"/>
                                          </p:val>
                                        </p:tav>
                                        <p:tav tm="100000">
                                          <p:val>
                                            <p:strVal val="#ppt_w"/>
                                          </p:val>
                                        </p:tav>
                                      </p:tavLst>
                                    </p:anim>
                                    <p:anim calcmode="lin" valueType="num">
                                      <p:cBhvr>
                                        <p:cTn id="55" dur="1000" fill="hold"/>
                                        <p:tgtEl>
                                          <p:spTgt spid="37906"/>
                                        </p:tgtEl>
                                        <p:attrNameLst>
                                          <p:attrName>ppt_h</p:attrName>
                                        </p:attrNameLst>
                                      </p:cBhvr>
                                      <p:tavLst>
                                        <p:tav tm="0">
                                          <p:val>
                                            <p:fltVal val="0"/>
                                          </p:val>
                                        </p:tav>
                                        <p:tav tm="100000">
                                          <p:val>
                                            <p:strVal val="#ppt_h"/>
                                          </p:val>
                                        </p:tav>
                                      </p:tavLst>
                                    </p:anim>
                                    <p:animEffect transition="in" filter="fade">
                                      <p:cBhvr>
                                        <p:cTn id="56" dur="1000"/>
                                        <p:tgtEl>
                                          <p:spTgt spid="37906"/>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fltVal val="0"/>
                                          </p:val>
                                        </p:tav>
                                        <p:tav tm="100000">
                                          <p:val>
                                            <p:strVal val="#ppt_w"/>
                                          </p:val>
                                        </p:tav>
                                      </p:tavLst>
                                    </p:anim>
                                    <p:anim calcmode="lin" valueType="num">
                                      <p:cBhvr>
                                        <p:cTn id="60" dur="1000" fill="hold"/>
                                        <p:tgtEl>
                                          <p:spTgt spid="14"/>
                                        </p:tgtEl>
                                        <p:attrNameLst>
                                          <p:attrName>ppt_h</p:attrName>
                                        </p:attrNameLst>
                                      </p:cBhvr>
                                      <p:tavLst>
                                        <p:tav tm="0">
                                          <p:val>
                                            <p:fltVal val="0"/>
                                          </p:val>
                                        </p:tav>
                                        <p:tav tm="100000">
                                          <p:val>
                                            <p:strVal val="#ppt_h"/>
                                          </p:val>
                                        </p:tav>
                                      </p:tavLst>
                                    </p:anim>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37914"/>
                                        </p:tgtEl>
                                        <p:attrNameLst>
                                          <p:attrName>style.visibility</p:attrName>
                                        </p:attrNameLst>
                                      </p:cBhvr>
                                      <p:to>
                                        <p:strVal val="visible"/>
                                      </p:to>
                                    </p:set>
                                    <p:anim calcmode="lin" valueType="num">
                                      <p:cBhvr>
                                        <p:cTn id="66" dur="1000" fill="hold"/>
                                        <p:tgtEl>
                                          <p:spTgt spid="37914"/>
                                        </p:tgtEl>
                                        <p:attrNameLst>
                                          <p:attrName>ppt_w</p:attrName>
                                        </p:attrNameLst>
                                      </p:cBhvr>
                                      <p:tavLst>
                                        <p:tav tm="0">
                                          <p:val>
                                            <p:fltVal val="0"/>
                                          </p:val>
                                        </p:tav>
                                        <p:tav tm="100000">
                                          <p:val>
                                            <p:strVal val="#ppt_w"/>
                                          </p:val>
                                        </p:tav>
                                      </p:tavLst>
                                    </p:anim>
                                    <p:anim calcmode="lin" valueType="num">
                                      <p:cBhvr>
                                        <p:cTn id="67" dur="1000" fill="hold"/>
                                        <p:tgtEl>
                                          <p:spTgt spid="37914"/>
                                        </p:tgtEl>
                                        <p:attrNameLst>
                                          <p:attrName>ppt_h</p:attrName>
                                        </p:attrNameLst>
                                      </p:cBhvr>
                                      <p:tavLst>
                                        <p:tav tm="0">
                                          <p:val>
                                            <p:fltVal val="0"/>
                                          </p:val>
                                        </p:tav>
                                        <p:tav tm="100000">
                                          <p:val>
                                            <p:strVal val="#ppt_h"/>
                                          </p:val>
                                        </p:tav>
                                      </p:tavLst>
                                    </p:anim>
                                    <p:animEffect transition="in" filter="fade">
                                      <p:cBhvr>
                                        <p:cTn id="68" dur="1000"/>
                                        <p:tgtEl>
                                          <p:spTgt spid="3791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Effect transition="in" filter="fade">
                                      <p:cBhvr>
                                        <p:cTn id="75" dur="10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fltVal val="0"/>
                                          </p:val>
                                        </p:tav>
                                        <p:tav tm="100000">
                                          <p:val>
                                            <p:strVal val="#ppt_w"/>
                                          </p:val>
                                        </p:tav>
                                      </p:tavLst>
                                    </p:anim>
                                    <p:anim calcmode="lin" valueType="num">
                                      <p:cBhvr>
                                        <p:cTn id="81" dur="1000" fill="hold"/>
                                        <p:tgtEl>
                                          <p:spTgt spid="16"/>
                                        </p:tgtEl>
                                        <p:attrNameLst>
                                          <p:attrName>ppt_h</p:attrName>
                                        </p:attrNameLst>
                                      </p:cBhvr>
                                      <p:tavLst>
                                        <p:tav tm="0">
                                          <p:val>
                                            <p:fltVal val="0"/>
                                          </p:val>
                                        </p:tav>
                                        <p:tav tm="100000">
                                          <p:val>
                                            <p:strVal val="#ppt_h"/>
                                          </p:val>
                                        </p:tav>
                                      </p:tavLst>
                                    </p:anim>
                                    <p:animEffect transition="in" filter="fade">
                                      <p:cBhvr>
                                        <p:cTn id="82" dur="1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childTnLst>
                          </p:cTn>
                        </p:par>
                        <p:par>
                          <p:cTn id="88" fill="hold">
                            <p:stCondLst>
                              <p:cond delay="500"/>
                            </p:stCondLst>
                            <p:childTnLst>
                              <p:par>
                                <p:cTn id="89" presetID="53" presetClass="entr" presetSubtype="0" fill="hold" nodeType="afterEffect">
                                  <p:stCondLst>
                                    <p:cond delay="0"/>
                                  </p:stCondLst>
                                  <p:childTnLst>
                                    <p:set>
                                      <p:cBhvr>
                                        <p:cTn id="90" dur="1" fill="hold">
                                          <p:stCondLst>
                                            <p:cond delay="0"/>
                                          </p:stCondLst>
                                        </p:cTn>
                                        <p:tgtEl>
                                          <p:spTgt spid="37908"/>
                                        </p:tgtEl>
                                        <p:attrNameLst>
                                          <p:attrName>style.visibility</p:attrName>
                                        </p:attrNameLst>
                                      </p:cBhvr>
                                      <p:to>
                                        <p:strVal val="visible"/>
                                      </p:to>
                                    </p:set>
                                    <p:anim calcmode="lin" valueType="num">
                                      <p:cBhvr>
                                        <p:cTn id="91" dur="500" fill="hold"/>
                                        <p:tgtEl>
                                          <p:spTgt spid="37908"/>
                                        </p:tgtEl>
                                        <p:attrNameLst>
                                          <p:attrName>ppt_w</p:attrName>
                                        </p:attrNameLst>
                                      </p:cBhvr>
                                      <p:tavLst>
                                        <p:tav tm="0">
                                          <p:val>
                                            <p:fltVal val="0"/>
                                          </p:val>
                                        </p:tav>
                                        <p:tav tm="100000">
                                          <p:val>
                                            <p:strVal val="#ppt_w"/>
                                          </p:val>
                                        </p:tav>
                                      </p:tavLst>
                                    </p:anim>
                                    <p:anim calcmode="lin" valueType="num">
                                      <p:cBhvr>
                                        <p:cTn id="92" dur="500" fill="hold"/>
                                        <p:tgtEl>
                                          <p:spTgt spid="37908"/>
                                        </p:tgtEl>
                                        <p:attrNameLst>
                                          <p:attrName>ppt_h</p:attrName>
                                        </p:attrNameLst>
                                      </p:cBhvr>
                                      <p:tavLst>
                                        <p:tav tm="0">
                                          <p:val>
                                            <p:fltVal val="0"/>
                                          </p:val>
                                        </p:tav>
                                        <p:tav tm="100000">
                                          <p:val>
                                            <p:strVal val="#ppt_h"/>
                                          </p:val>
                                        </p:tav>
                                      </p:tavLst>
                                    </p:anim>
                                    <p:animEffect transition="in" filter="fade">
                                      <p:cBhvr>
                                        <p:cTn id="93" dur="500"/>
                                        <p:tgtEl>
                                          <p:spTgt spid="37908"/>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fltVal val="0"/>
                                          </p:val>
                                        </p:tav>
                                        <p:tav tm="100000">
                                          <p:val>
                                            <p:strVal val="#ppt_w"/>
                                          </p:val>
                                        </p:tav>
                                      </p:tavLst>
                                    </p:anim>
                                    <p:anim calcmode="lin" valueType="num">
                                      <p:cBhvr>
                                        <p:cTn id="97" dur="1000" fill="hold"/>
                                        <p:tgtEl>
                                          <p:spTgt spid="18"/>
                                        </p:tgtEl>
                                        <p:attrNameLst>
                                          <p:attrName>ppt_h</p:attrName>
                                        </p:attrNameLst>
                                      </p:cBhvr>
                                      <p:tavLst>
                                        <p:tav tm="0">
                                          <p:val>
                                            <p:fltVal val="0"/>
                                          </p:val>
                                        </p:tav>
                                        <p:tav tm="100000">
                                          <p:val>
                                            <p:strVal val="#ppt_h"/>
                                          </p:val>
                                        </p:tav>
                                      </p:tavLst>
                                    </p:anim>
                                    <p:animEffect transition="in" filter="fade">
                                      <p:cBhvr>
                                        <p:cTn id="98" dur="1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xit" presetSubtype="0" fill="hold" grpId="1" nodeType="clickEffect">
                                  <p:stCondLst>
                                    <p:cond delay="0"/>
                                  </p:stCondLst>
                                  <p:childTnLst>
                                    <p:animEffect transition="out" filter="dissolve">
                                      <p:cBhvr>
                                        <p:cTn id="102" dur="500"/>
                                        <p:tgtEl>
                                          <p:spTgt spid="18"/>
                                        </p:tgtEl>
                                      </p:cBhvr>
                                    </p:animEffect>
                                    <p:set>
                                      <p:cBhvr>
                                        <p:cTn id="103" dur="1" fill="hold">
                                          <p:stCondLst>
                                            <p:cond delay="499"/>
                                          </p:stCondLst>
                                        </p:cTn>
                                        <p:tgtEl>
                                          <p:spTgt spid="18"/>
                                        </p:tgtEl>
                                        <p:attrNameLst>
                                          <p:attrName>style.visibility</p:attrName>
                                        </p:attrNameLst>
                                      </p:cBhvr>
                                      <p:to>
                                        <p:strVal val="hidden"/>
                                      </p:to>
                                    </p:set>
                                  </p:childTnLst>
                                </p:cTn>
                              </p:par>
                            </p:childTnLst>
                          </p:cTn>
                        </p:par>
                        <p:par>
                          <p:cTn id="104" fill="hold">
                            <p:stCondLst>
                              <p:cond delay="500"/>
                            </p:stCondLst>
                            <p:childTnLst>
                              <p:par>
                                <p:cTn id="105" presetID="53"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1000" fill="hold"/>
                                        <p:tgtEl>
                                          <p:spTgt spid="19"/>
                                        </p:tgtEl>
                                        <p:attrNameLst>
                                          <p:attrName>ppt_w</p:attrName>
                                        </p:attrNameLst>
                                      </p:cBhvr>
                                      <p:tavLst>
                                        <p:tav tm="0">
                                          <p:val>
                                            <p:fltVal val="0"/>
                                          </p:val>
                                        </p:tav>
                                        <p:tav tm="100000">
                                          <p:val>
                                            <p:strVal val="#ppt_w"/>
                                          </p:val>
                                        </p:tav>
                                      </p:tavLst>
                                    </p:anim>
                                    <p:anim calcmode="lin" valueType="num">
                                      <p:cBhvr>
                                        <p:cTn id="108" dur="1000" fill="hold"/>
                                        <p:tgtEl>
                                          <p:spTgt spid="19"/>
                                        </p:tgtEl>
                                        <p:attrNameLst>
                                          <p:attrName>ppt_h</p:attrName>
                                        </p:attrNameLst>
                                      </p:cBhvr>
                                      <p:tavLst>
                                        <p:tav tm="0">
                                          <p:val>
                                            <p:fltVal val="0"/>
                                          </p:val>
                                        </p:tav>
                                        <p:tav tm="100000">
                                          <p:val>
                                            <p:strVal val="#ppt_h"/>
                                          </p:val>
                                        </p:tav>
                                      </p:tavLst>
                                    </p:anim>
                                    <p:animEffect transition="in" filter="fade">
                                      <p:cBhvr>
                                        <p:cTn id="109" dur="1000"/>
                                        <p:tgtEl>
                                          <p:spTgt spid="19"/>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1000" fill="hold"/>
                                        <p:tgtEl>
                                          <p:spTgt spid="20"/>
                                        </p:tgtEl>
                                        <p:attrNameLst>
                                          <p:attrName>ppt_w</p:attrName>
                                        </p:attrNameLst>
                                      </p:cBhvr>
                                      <p:tavLst>
                                        <p:tav tm="0">
                                          <p:val>
                                            <p:fltVal val="0"/>
                                          </p:val>
                                        </p:tav>
                                        <p:tav tm="100000">
                                          <p:val>
                                            <p:strVal val="#ppt_w"/>
                                          </p:val>
                                        </p:tav>
                                      </p:tavLst>
                                    </p:anim>
                                    <p:anim calcmode="lin" valueType="num">
                                      <p:cBhvr>
                                        <p:cTn id="113" dur="1000" fill="hold"/>
                                        <p:tgtEl>
                                          <p:spTgt spid="20"/>
                                        </p:tgtEl>
                                        <p:attrNameLst>
                                          <p:attrName>ppt_h</p:attrName>
                                        </p:attrNameLst>
                                      </p:cBhvr>
                                      <p:tavLst>
                                        <p:tav tm="0">
                                          <p:val>
                                            <p:fltVal val="0"/>
                                          </p:val>
                                        </p:tav>
                                        <p:tav tm="100000">
                                          <p:val>
                                            <p:strVal val="#ppt_h"/>
                                          </p:val>
                                        </p:tav>
                                      </p:tavLst>
                                    </p:anim>
                                    <p:animEffect transition="in" filter="fade">
                                      <p:cBhvr>
                                        <p:cTn id="1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20" grpId="0" animBg="1"/>
      <p:bldP spid="16" grpId="0" animBg="1"/>
      <p:bldP spid="16" grpId="1"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8340"/>
            <a:ext cx="9144000" cy="1569660"/>
          </a:xfrm>
          <a:prstGeom prst="rect">
            <a:avLst/>
          </a:prstGeom>
          <a:solidFill>
            <a:srgbClr val="FFFF00"/>
          </a:solidFill>
        </p:spPr>
        <p:txBody>
          <a:bodyPr wrap="square">
            <a:spAutoFit/>
          </a:bodyPr>
          <a:lstStyle/>
          <a:p>
            <a:r>
              <a:rPr lang="en-US" sz="2400" dirty="0" smtClean="0">
                <a:latin typeface="Arial Black" pitchFamily="34" charset="0"/>
              </a:rPr>
              <a:t>Luk</a:t>
            </a:r>
            <a:r>
              <a:rPr lang="en-US" sz="2400" dirty="0" smtClean="0">
                <a:latin typeface="Arial Black" pitchFamily="34" charset="0"/>
              </a:rPr>
              <a:t> 2:21  </a:t>
            </a:r>
            <a:r>
              <a:rPr lang="en-US" sz="2400" dirty="0" smtClean="0">
                <a:solidFill>
                  <a:srgbClr val="002060"/>
                </a:solidFill>
                <a:latin typeface="Arial Black" pitchFamily="34" charset="0"/>
              </a:rPr>
              <a:t>And when eight days were accomplished for the circumcising of the child, his name was called JESUS, which was so named of the angel before he was conceived in the womb. </a:t>
            </a:r>
          </a:p>
        </p:txBody>
      </p:sp>
      <p:sp>
        <p:nvSpPr>
          <p:cNvPr id="3" name="Rectangle 2"/>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38914" name="Picture 2" descr="http://ts1.mm.bing.net/th?id=H.4920440219501216&amp;pid=15.1"/>
          <p:cNvPicPr>
            <a:picLocks noChangeAspect="1" noChangeArrowheads="1"/>
          </p:cNvPicPr>
          <p:nvPr/>
        </p:nvPicPr>
        <p:blipFill>
          <a:blip r:embed="rId2" cstate="print"/>
          <a:srcRect/>
          <a:stretch>
            <a:fillRect/>
          </a:stretch>
        </p:blipFill>
        <p:spPr bwMode="auto">
          <a:xfrm>
            <a:off x="0" y="1447800"/>
            <a:ext cx="9144000" cy="3810000"/>
          </a:xfrm>
          <a:prstGeom prst="rect">
            <a:avLst/>
          </a:prstGeom>
          <a:noFill/>
        </p:spPr>
      </p:pic>
      <p:sp>
        <p:nvSpPr>
          <p:cNvPr id="5" name="TextBox 4"/>
          <p:cNvSpPr txBox="1"/>
          <p:nvPr/>
        </p:nvSpPr>
        <p:spPr>
          <a:xfrm>
            <a:off x="0" y="4495800"/>
            <a:ext cx="9144000" cy="707886"/>
          </a:xfrm>
          <a:prstGeom prst="rect">
            <a:avLst/>
          </a:prstGeom>
          <a:solidFill>
            <a:srgbClr val="FFFF00"/>
          </a:solidFill>
        </p:spPr>
        <p:txBody>
          <a:bodyPr wrap="square" rtlCol="0">
            <a:spAutoFit/>
          </a:bodyPr>
          <a:lstStyle/>
          <a:p>
            <a:r>
              <a:rPr lang="en-US" sz="2000" dirty="0" smtClean="0">
                <a:latin typeface="Arial Black" pitchFamily="34" charset="0"/>
              </a:rPr>
              <a:t>Remember the Feast of Tabernacles was eight days. The Eighth day was a Sabbath</a:t>
            </a:r>
            <a:endParaRPr lang="en-US" sz="2000" dirty="0">
              <a:latin typeface="Arial Black" pitchFamily="34" charset="0"/>
            </a:endParaRPr>
          </a:p>
        </p:txBody>
      </p:sp>
      <p:sp>
        <p:nvSpPr>
          <p:cNvPr id="6" name="TextBox 5"/>
          <p:cNvSpPr txBox="1"/>
          <p:nvPr/>
        </p:nvSpPr>
        <p:spPr>
          <a:xfrm>
            <a:off x="0" y="5288340"/>
            <a:ext cx="9144000" cy="1569660"/>
          </a:xfrm>
          <a:prstGeom prst="rect">
            <a:avLst/>
          </a:prstGeom>
          <a:solidFill>
            <a:srgbClr val="FFFF00"/>
          </a:solidFill>
        </p:spPr>
        <p:txBody>
          <a:bodyPr wrap="square" rtlCol="0">
            <a:spAutoFit/>
          </a:bodyPr>
          <a:lstStyle/>
          <a:p>
            <a:r>
              <a:rPr lang="en-US" sz="2400" dirty="0" smtClean="0">
                <a:latin typeface="Arial Black" pitchFamily="34" charset="0"/>
              </a:rPr>
              <a:t>On the Eighth day Jesus of  this feast Jesus or </a:t>
            </a:r>
            <a:r>
              <a:rPr lang="en-US" sz="2400" dirty="0" smtClean="0">
                <a:latin typeface="Arial Black" pitchFamily="34" charset="0"/>
              </a:rPr>
              <a:t>Yeshuah</a:t>
            </a:r>
            <a:r>
              <a:rPr lang="en-US" sz="2400" dirty="0" smtClean="0">
                <a:latin typeface="Arial Black" pitchFamily="34" charset="0"/>
              </a:rPr>
              <a:t> was in the temple </a:t>
            </a:r>
            <a:r>
              <a:rPr lang="en-US" sz="2400" dirty="0" smtClean="0">
                <a:latin typeface="Arial Black" pitchFamily="34" charset="0"/>
              </a:rPr>
              <a:t>Beimg</a:t>
            </a:r>
            <a:r>
              <a:rPr lang="en-US" sz="2400" dirty="0" smtClean="0">
                <a:latin typeface="Arial Black" pitchFamily="34" charset="0"/>
              </a:rPr>
              <a:t> circumcised </a:t>
            </a:r>
            <a:r>
              <a:rPr lang="en-US" sz="2400" dirty="0" smtClean="0">
                <a:latin typeface="Arial Black" pitchFamily="34" charset="0"/>
              </a:rPr>
              <a:t>fulfilling </a:t>
            </a:r>
            <a:r>
              <a:rPr lang="en-US" sz="2400" dirty="0" smtClean="0">
                <a:latin typeface="Arial Black" pitchFamily="34" charset="0"/>
              </a:rPr>
              <a:t>the </a:t>
            </a:r>
            <a:r>
              <a:rPr lang="en-US" sz="2400" dirty="0" smtClean="0">
                <a:latin typeface="Arial Black" pitchFamily="34" charset="0"/>
              </a:rPr>
              <a:t>Abrahamic</a:t>
            </a:r>
            <a:r>
              <a:rPr lang="en-US" sz="2400" dirty="0" smtClean="0">
                <a:latin typeface="Arial Black" pitchFamily="34" charset="0"/>
              </a:rPr>
              <a:t> Covenant by </a:t>
            </a:r>
            <a:r>
              <a:rPr lang="en-US" sz="2400" dirty="0" smtClean="0">
                <a:latin typeface="Arial Black" pitchFamily="34" charset="0"/>
              </a:rPr>
              <a:t>shedding </a:t>
            </a:r>
            <a:r>
              <a:rPr lang="en-US" sz="2400" dirty="0" smtClean="0">
                <a:latin typeface="Arial Black" pitchFamily="34" charset="0"/>
              </a:rPr>
              <a:t>his blood</a:t>
            </a:r>
            <a:endParaRPr lang="en-US" sz="2400" dirty="0">
              <a:latin typeface="Arial Black" pitchFamily="34" charset="0"/>
            </a:endParaRPr>
          </a:p>
        </p:txBody>
      </p:sp>
      <p:sp>
        <p:nvSpPr>
          <p:cNvPr id="7" name="Rectangular Callout 6"/>
          <p:cNvSpPr/>
          <p:nvPr/>
        </p:nvSpPr>
        <p:spPr>
          <a:xfrm rot="1678437">
            <a:off x="6500648" y="1866100"/>
            <a:ext cx="1668179" cy="8412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Black" pitchFamily="34" charset="0"/>
              </a:rPr>
              <a:t>He created Us!</a:t>
            </a:r>
            <a:endParaRPr lang="en-US" dirty="0">
              <a:solidFill>
                <a:srgbClr val="00206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990600"/>
            <a:ext cx="8305800" cy="3416320"/>
          </a:xfrm>
          <a:prstGeom prst="rect">
            <a:avLst/>
          </a:prstGeom>
          <a:noFill/>
        </p:spPr>
        <p:txBody>
          <a:bodyPr wrap="square" rtlCol="0">
            <a:spAutoFit/>
          </a:bodyPr>
          <a:lstStyle/>
          <a:p>
            <a:endParaRPr lang="en-US" b="1" dirty="0" smtClean="0"/>
          </a:p>
          <a:p>
            <a:pPr marL="342900" indent="-342900">
              <a:buFontTx/>
              <a:buAutoNum type="arabicPeriod"/>
            </a:pPr>
            <a:r>
              <a:rPr lang="en-US" b="1" dirty="0" smtClean="0">
                <a:solidFill>
                  <a:schemeClr val="bg1"/>
                </a:solidFill>
              </a:rPr>
              <a:t>PASSOVER    Lev </a:t>
            </a:r>
            <a:r>
              <a:rPr lang="en-US" b="1" dirty="0">
                <a:solidFill>
                  <a:schemeClr val="bg1"/>
                </a:solidFill>
              </a:rPr>
              <a:t>23:4  'These are the LORD's appointed feasts, the sacred assemblies you are to proclaim at their appointed times:</a:t>
            </a:r>
          </a:p>
          <a:p>
            <a:r>
              <a:rPr lang="en-US" b="1" dirty="0">
                <a:solidFill>
                  <a:schemeClr val="bg1"/>
                </a:solidFill>
              </a:rPr>
              <a:t>Lev 23:5 The LORD's Passover begins at twilight on the fourteenth day of the first month</a:t>
            </a:r>
            <a:r>
              <a:rPr lang="en-US" b="1" dirty="0" smtClean="0">
                <a:solidFill>
                  <a:schemeClr val="bg1"/>
                </a:solidFill>
              </a:rPr>
              <a:t>.</a:t>
            </a:r>
          </a:p>
          <a:p>
            <a:endParaRPr lang="en-US" b="1" dirty="0">
              <a:solidFill>
                <a:schemeClr val="bg1"/>
              </a:solidFill>
            </a:endParaRPr>
          </a:p>
          <a:p>
            <a:r>
              <a:rPr lang="en-US" b="1" dirty="0" smtClean="0">
                <a:solidFill>
                  <a:schemeClr val="bg1"/>
                </a:solidFill>
              </a:rPr>
              <a:t>Passover is the Feast of Salvation . In both Testaments the Blood of the Lamb delivers from slavery. The Jew from  Physical slavery in Egypt and the Christian from the Slavery of the Egypt of Sin</a:t>
            </a:r>
          </a:p>
          <a:p>
            <a:endParaRPr lang="en-US" b="1" dirty="0">
              <a:solidFill>
                <a:schemeClr val="bg1"/>
              </a:solidFill>
            </a:endParaRPr>
          </a:p>
          <a:p>
            <a:r>
              <a:rPr lang="en-US" b="1" dirty="0" smtClean="0">
                <a:solidFill>
                  <a:schemeClr val="bg1"/>
                </a:solidFill>
              </a:rPr>
              <a:t>1Co 5:7  ….. For even Christ our Passover is sacrificed for us:</a:t>
            </a:r>
            <a:endParaRPr lang="en-US" b="1" dirty="0">
              <a:solidFill>
                <a:schemeClr val="bg1"/>
              </a:solidFill>
            </a:endParaRPr>
          </a:p>
          <a:p>
            <a:endParaRPr lang="en-US" dirty="0"/>
          </a:p>
        </p:txBody>
      </p:sp>
      <p:pic>
        <p:nvPicPr>
          <p:cNvPr id="4" name="Picture 3" descr="Lamb.jpg"/>
          <p:cNvPicPr>
            <a:picLocks noChangeAspect="1"/>
          </p:cNvPicPr>
          <p:nvPr/>
        </p:nvPicPr>
        <p:blipFill>
          <a:blip r:embed="rId2" cstate="print"/>
          <a:stretch>
            <a:fillRect/>
          </a:stretch>
        </p:blipFill>
        <p:spPr>
          <a:xfrm>
            <a:off x="4419600" y="4114800"/>
            <a:ext cx="4724400" cy="2743200"/>
          </a:xfrm>
          <a:prstGeom prst="rect">
            <a:avLst/>
          </a:prstGeom>
        </p:spPr>
      </p:pic>
      <p:pic>
        <p:nvPicPr>
          <p:cNvPr id="2050" name="Picture 2" descr="O:\Mom song\passover3.jpg"/>
          <p:cNvPicPr>
            <a:picLocks noChangeAspect="1" noChangeArrowheads="1"/>
          </p:cNvPicPr>
          <p:nvPr/>
        </p:nvPicPr>
        <p:blipFill>
          <a:blip r:embed="rId3" cstate="print"/>
          <a:srcRect/>
          <a:stretch>
            <a:fillRect/>
          </a:stretch>
        </p:blipFill>
        <p:spPr bwMode="auto">
          <a:xfrm>
            <a:off x="0" y="4114800"/>
            <a:ext cx="4419600" cy="2743200"/>
          </a:xfrm>
          <a:prstGeom prst="rect">
            <a:avLst/>
          </a:prstGeom>
          <a:noFill/>
        </p:spPr>
      </p:pic>
      <p:sp>
        <p:nvSpPr>
          <p:cNvPr id="7" name="Rectangle 6"/>
          <p:cNvSpPr/>
          <p:nvPr/>
        </p:nvSpPr>
        <p:spPr>
          <a:xfrm>
            <a:off x="1524000" y="228600"/>
            <a:ext cx="6477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Passover</a:t>
            </a:r>
            <a:endParaRPr lang="en-US"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a:solidFill>
            <a:schemeClr val="accent4">
              <a:lumMod val="75000"/>
            </a:schemeClr>
          </a:solid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Jesus was Born of 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39938" name="Picture 2" descr="http://ts1.mm.bing.net/th?id=H.4976480973161704&amp;pid=15.1"/>
          <p:cNvPicPr>
            <a:picLocks noChangeAspect="1" noChangeArrowheads="1"/>
          </p:cNvPicPr>
          <p:nvPr/>
        </p:nvPicPr>
        <p:blipFill>
          <a:blip r:embed="rId2" cstate="print"/>
          <a:srcRect/>
          <a:stretch>
            <a:fillRect/>
          </a:stretch>
        </p:blipFill>
        <p:spPr bwMode="auto">
          <a:xfrm>
            <a:off x="0" y="1447800"/>
            <a:ext cx="9144000" cy="4419600"/>
          </a:xfrm>
          <a:prstGeom prst="rect">
            <a:avLst/>
          </a:prstGeom>
          <a:noFill/>
        </p:spPr>
      </p:pic>
      <p:sp>
        <p:nvSpPr>
          <p:cNvPr id="4" name="Rectangle 3"/>
          <p:cNvSpPr/>
          <p:nvPr/>
        </p:nvSpPr>
        <p:spPr>
          <a:xfrm>
            <a:off x="0" y="5288340"/>
            <a:ext cx="9144000" cy="1569660"/>
          </a:xfrm>
          <a:prstGeom prst="rect">
            <a:avLst/>
          </a:prstGeom>
          <a:solidFill>
            <a:srgbClr val="FFFF00"/>
          </a:solidFill>
        </p:spPr>
        <p:txBody>
          <a:bodyPr wrap="square">
            <a:spAutoFit/>
          </a:bodyPr>
          <a:lstStyle/>
          <a:p>
            <a:r>
              <a:rPr lang="en-US" sz="2400" dirty="0" smtClean="0">
                <a:latin typeface="Arial Black" pitchFamily="34" charset="0"/>
              </a:rPr>
              <a:t>Joh</a:t>
            </a:r>
            <a:r>
              <a:rPr lang="en-US" sz="2400" dirty="0" smtClean="0">
                <a:latin typeface="Arial Black" pitchFamily="34" charset="0"/>
              </a:rPr>
              <a:t> 1:14  </a:t>
            </a:r>
            <a:r>
              <a:rPr lang="en-US" sz="2400" dirty="0" smtClean="0">
                <a:solidFill>
                  <a:srgbClr val="002060"/>
                </a:solidFill>
                <a:latin typeface="Arial Black" pitchFamily="34" charset="0"/>
              </a:rPr>
              <a:t>And the Word was made flesh, and dwelt among us, (and we beheld his glory, the glory as of the only begotten of the Father,) full of grace and truth. </a:t>
            </a:r>
          </a:p>
        </p:txBody>
      </p:sp>
      <p:sp>
        <p:nvSpPr>
          <p:cNvPr id="5" name="Rectangle 4"/>
          <p:cNvSpPr/>
          <p:nvPr/>
        </p:nvSpPr>
        <p:spPr>
          <a:xfrm>
            <a:off x="0" y="4919008"/>
            <a:ext cx="9144000" cy="1938992"/>
          </a:xfrm>
          <a:prstGeom prst="rect">
            <a:avLst/>
          </a:prstGeom>
          <a:solidFill>
            <a:srgbClr val="FFFF00"/>
          </a:solidFill>
        </p:spPr>
        <p:txBody>
          <a:bodyPr wrap="square">
            <a:spAutoFit/>
          </a:bodyPr>
          <a:lstStyle/>
          <a:p>
            <a:r>
              <a:rPr lang="en-US" sz="2400" dirty="0" smtClean="0">
                <a:latin typeface="Arial Black" pitchFamily="34" charset="0"/>
              </a:rPr>
              <a:t>Dwelt- </a:t>
            </a:r>
            <a:r>
              <a:rPr lang="en-US" sz="2400" dirty="0" smtClean="0">
                <a:latin typeface="Arial Black" pitchFamily="34" charset="0"/>
              </a:rPr>
              <a:t>skēnoo</a:t>
            </a:r>
            <a:r>
              <a:rPr lang="en-US" sz="2400" dirty="0" smtClean="0">
                <a:latin typeface="Arial Black" pitchFamily="34" charset="0"/>
              </a:rPr>
              <a:t>̄ </a:t>
            </a:r>
            <a:r>
              <a:rPr lang="en-US" sz="2400" i="1" dirty="0" smtClean="0">
                <a:latin typeface="Arial Black" pitchFamily="34" charset="0"/>
              </a:rPr>
              <a:t>skay</a:t>
            </a:r>
            <a:r>
              <a:rPr lang="en-US" sz="2400" i="1" dirty="0" smtClean="0">
                <a:latin typeface="Arial Black" pitchFamily="34" charset="0"/>
              </a:rPr>
              <a:t>-no'-o</a:t>
            </a:r>
          </a:p>
          <a:p>
            <a:r>
              <a:rPr lang="en-US" sz="2400" dirty="0" smtClean="0">
                <a:latin typeface="Arial Black" pitchFamily="34" charset="0"/>
              </a:rPr>
              <a:t>From </a:t>
            </a:r>
            <a:r>
              <a:rPr lang="en-US" sz="2400" u="sng" dirty="0" smtClean="0">
                <a:latin typeface="Arial Black" pitchFamily="34" charset="0"/>
              </a:rPr>
              <a:t>G4636; to </a:t>
            </a:r>
            <a:r>
              <a:rPr lang="en-US" sz="2400" i="1" u="sng" dirty="0" smtClean="0">
                <a:latin typeface="Arial Black" pitchFamily="34" charset="0"/>
              </a:rPr>
              <a:t>tent or encamp, that is, (figuratively) to occupy (as a mansion) or (specifically) to reside (as God did in the Tabernacle of old, a symbol </a:t>
            </a:r>
            <a:r>
              <a:rPr lang="en-US" sz="2400" i="1" u="sng" dirty="0" smtClean="0">
                <a:latin typeface="Arial Black" pitchFamily="34" charset="0"/>
              </a:rPr>
              <a:t>fo</a:t>
            </a:r>
            <a:r>
              <a:rPr lang="en-US" sz="2400" i="1" u="sng" dirty="0" smtClean="0">
                <a:latin typeface="Arial Black" pitchFamily="34" charset="0"/>
              </a:rPr>
              <a:t> protection and communion): - dwell</a:t>
            </a:r>
            <a:r>
              <a:rPr lang="en-US" i="1" u="sng" dirty="0" smtClean="0"/>
              <a:t>.</a:t>
            </a:r>
          </a:p>
        </p:txBody>
      </p:sp>
      <p:pic>
        <p:nvPicPr>
          <p:cNvPr id="6" name="Picture 5" descr="Jesus8.jpg"/>
          <p:cNvPicPr>
            <a:picLocks noChangeAspect="1"/>
          </p:cNvPicPr>
          <p:nvPr/>
        </p:nvPicPr>
        <p:blipFill>
          <a:blip r:embed="rId3" cstate="print"/>
          <a:stretch>
            <a:fillRect/>
          </a:stretch>
        </p:blipFill>
        <p:spPr>
          <a:xfrm>
            <a:off x="0" y="1447800"/>
            <a:ext cx="91440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838200" y="1066801"/>
            <a:ext cx="7848600" cy="1200329"/>
          </a:xfrm>
          <a:prstGeom prst="rect">
            <a:avLst/>
          </a:prstGeom>
          <a:noFill/>
        </p:spPr>
        <p:txBody>
          <a:bodyPr wrap="square" rtlCol="0">
            <a:spAutoFit/>
          </a:bodyPr>
          <a:lstStyle/>
          <a:p>
            <a:r>
              <a:rPr lang="en-US" b="1" dirty="0" smtClean="0">
                <a:solidFill>
                  <a:schemeClr val="bg1"/>
                </a:solidFill>
                <a:latin typeface="Arial Black" pitchFamily="34" charset="0"/>
              </a:rPr>
              <a:t>2. FEAST OF UNLEAVENED BREAD </a:t>
            </a:r>
          </a:p>
          <a:p>
            <a:r>
              <a:rPr lang="en-US" b="1" dirty="0" smtClean="0">
                <a:solidFill>
                  <a:schemeClr val="bg1"/>
                </a:solidFill>
                <a:latin typeface="Arial Black" pitchFamily="34" charset="0"/>
              </a:rPr>
              <a:t>Lev 23:6 On the fifteenth day of that month the LORD's Feast of Unleavened Bread begins; for seven days you must eat bread made without yeast. </a:t>
            </a:r>
            <a:endParaRPr lang="en-US" b="1" dirty="0">
              <a:solidFill>
                <a:schemeClr val="bg1"/>
              </a:solidFill>
              <a:latin typeface="Arial Black" pitchFamily="34" charset="0"/>
            </a:endParaRPr>
          </a:p>
        </p:txBody>
      </p:sp>
      <p:sp>
        <p:nvSpPr>
          <p:cNvPr id="5" name="TextBox 4"/>
          <p:cNvSpPr txBox="1"/>
          <p:nvPr/>
        </p:nvSpPr>
        <p:spPr>
          <a:xfrm>
            <a:off x="990600" y="2362201"/>
            <a:ext cx="7391400" cy="2031325"/>
          </a:xfrm>
          <a:prstGeom prst="rect">
            <a:avLst/>
          </a:prstGeom>
          <a:noFill/>
        </p:spPr>
        <p:txBody>
          <a:bodyPr wrap="square" rtlCol="0">
            <a:spAutoFit/>
          </a:bodyPr>
          <a:lstStyle/>
          <a:p>
            <a:r>
              <a:rPr lang="en-US" b="1" dirty="0" smtClean="0">
                <a:solidFill>
                  <a:schemeClr val="bg1"/>
                </a:solidFill>
                <a:latin typeface="Arial Black" pitchFamily="34" charset="0"/>
              </a:rPr>
              <a:t>1Co 5:7  Purge out therefore the </a:t>
            </a:r>
            <a:r>
              <a:rPr lang="en-US" b="1" dirty="0" smtClean="0">
                <a:latin typeface="Arial Black" pitchFamily="34" charset="0"/>
              </a:rPr>
              <a:t>old leaven</a:t>
            </a:r>
            <a:r>
              <a:rPr lang="en-US" b="1" dirty="0" smtClean="0">
                <a:solidFill>
                  <a:schemeClr val="bg1"/>
                </a:solidFill>
                <a:latin typeface="Arial Black" pitchFamily="34" charset="0"/>
              </a:rPr>
              <a:t>, that ye may be a new lump, as ye are unleavened. </a:t>
            </a:r>
          </a:p>
          <a:p>
            <a:r>
              <a:rPr lang="en-US" b="1" dirty="0" smtClean="0">
                <a:solidFill>
                  <a:schemeClr val="bg1"/>
                </a:solidFill>
                <a:latin typeface="Arial Black" pitchFamily="34" charset="0"/>
              </a:rPr>
              <a:t>1Co 5:8  Therefore let us keep the feast, not with </a:t>
            </a:r>
            <a:r>
              <a:rPr lang="en-US" b="1" dirty="0" smtClean="0">
                <a:latin typeface="Arial Black" pitchFamily="34" charset="0"/>
              </a:rPr>
              <a:t>old leaven</a:t>
            </a:r>
            <a:r>
              <a:rPr lang="en-US" b="1" dirty="0" smtClean="0">
                <a:solidFill>
                  <a:schemeClr val="bg1"/>
                </a:solidFill>
                <a:latin typeface="Arial Black" pitchFamily="34" charset="0"/>
              </a:rPr>
              <a:t>, neither with the leaven of malice and wickedness; but with the unleavened </a:t>
            </a:r>
            <a:r>
              <a:rPr lang="en-US" b="1" i="1" dirty="0" smtClean="0">
                <a:solidFill>
                  <a:schemeClr val="bg1"/>
                </a:solidFill>
                <a:latin typeface="Arial Black" pitchFamily="34" charset="0"/>
              </a:rPr>
              <a:t>bread of sincerity and truth. </a:t>
            </a:r>
            <a:endParaRPr lang="en-US" b="1" dirty="0" smtClean="0">
              <a:solidFill>
                <a:schemeClr val="bg1"/>
              </a:solidFill>
              <a:latin typeface="Arial Black" pitchFamily="34" charset="0"/>
            </a:endParaRPr>
          </a:p>
          <a:p>
            <a:endParaRPr lang="en-US" b="1" dirty="0">
              <a:solidFill>
                <a:srgbClr val="FFFF00"/>
              </a:solidFill>
            </a:endParaRPr>
          </a:p>
        </p:txBody>
      </p:sp>
      <p:pic>
        <p:nvPicPr>
          <p:cNvPr id="6" name="Picture 5" descr="unleavened Bread.jpg"/>
          <p:cNvPicPr>
            <a:picLocks noChangeAspect="1"/>
          </p:cNvPicPr>
          <p:nvPr/>
        </p:nvPicPr>
        <p:blipFill>
          <a:blip r:embed="rId2" cstate="print"/>
          <a:stretch>
            <a:fillRect/>
          </a:stretch>
        </p:blipFill>
        <p:spPr>
          <a:xfrm>
            <a:off x="4953000" y="3886200"/>
            <a:ext cx="3962400" cy="2743200"/>
          </a:xfrm>
          <a:prstGeom prst="rect">
            <a:avLst/>
          </a:prstGeom>
        </p:spPr>
      </p:pic>
      <p:sp>
        <p:nvSpPr>
          <p:cNvPr id="7" name="Rectangle 6"/>
          <p:cNvSpPr/>
          <p:nvPr/>
        </p:nvSpPr>
        <p:spPr>
          <a:xfrm>
            <a:off x="-152400" y="1"/>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457200" y="4419600"/>
            <a:ext cx="3962400" cy="1685077"/>
          </a:xfrm>
          <a:prstGeom prst="rect">
            <a:avLst/>
          </a:prstGeom>
          <a:noFill/>
        </p:spPr>
        <p:txBody>
          <a:bodyPr wrap="square" rtlCol="0">
            <a:spAutoFit/>
          </a:bodyPr>
          <a:lstStyle/>
          <a:p>
            <a:r>
              <a:rPr lang="en-US" sz="2000" b="1" dirty="0" smtClean="0">
                <a:latin typeface="Arial Black" pitchFamily="34" charset="0"/>
              </a:rPr>
              <a:t>Leaven of the Pharisees</a:t>
            </a:r>
          </a:p>
          <a:p>
            <a:r>
              <a:rPr lang="en-US" sz="2000" b="1" dirty="0" smtClean="0">
                <a:latin typeface="Arial Black" pitchFamily="34" charset="0"/>
              </a:rPr>
              <a:t>Leaven of the Sadducees</a:t>
            </a:r>
          </a:p>
          <a:p>
            <a:r>
              <a:rPr lang="en-US" sz="2000" b="1" dirty="0" smtClean="0">
                <a:latin typeface="Arial Black" pitchFamily="34" charset="0"/>
              </a:rPr>
              <a:t>Leaven of Herod</a:t>
            </a:r>
          </a:p>
          <a:p>
            <a:r>
              <a:rPr lang="en-US" sz="2000" b="1" dirty="0" smtClean="0">
                <a:latin typeface="Arial Black" pitchFamily="34" charset="0"/>
              </a:rPr>
              <a:t>Leaven of Galatia</a:t>
            </a:r>
          </a:p>
          <a:p>
            <a:r>
              <a:rPr lang="en-US" sz="2000" b="1" dirty="0" smtClean="0">
                <a:latin typeface="Arial Black" pitchFamily="34" charset="0"/>
              </a:rPr>
              <a:t>Leaven of Corinth</a:t>
            </a:r>
            <a:endParaRPr lang="en-US" sz="2000" b="1"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1"/>
            <a:ext cx="9144000" cy="830997"/>
          </a:xfrm>
          <a:prstGeom prst="rect">
            <a:avLst/>
          </a:prstGeom>
          <a:solidFill>
            <a:schemeClr val="bg1"/>
          </a:solidFill>
        </p:spPr>
        <p:txBody>
          <a:bodyPr wrap="square" rtlCol="0">
            <a:spAutoFit/>
          </a:bodyPr>
          <a:lstStyle/>
          <a:p>
            <a:pPr algn="ctr"/>
            <a:r>
              <a:rPr lang="en-US" sz="4800" b="1" dirty="0" smtClean="0">
                <a:ln w="17780" cmpd="sng">
                  <a:noFill/>
                  <a:prstDash val="solid"/>
                  <a:miter lim="800000"/>
                </a:ln>
                <a:solidFill>
                  <a:srgbClr val="0070C0"/>
                </a:solidFill>
                <a:effectLst/>
              </a:rPr>
              <a:t>FEAST OF FIRSTFRUITS</a:t>
            </a:r>
            <a:endParaRPr lang="en-US" sz="4800" b="1" dirty="0">
              <a:ln w="17780" cmpd="sng">
                <a:noFill/>
                <a:prstDash val="solid"/>
                <a:miter lim="800000"/>
              </a:ln>
              <a:solidFill>
                <a:srgbClr val="0070C0"/>
              </a:solidFill>
              <a:effectLst/>
            </a:endParaRPr>
          </a:p>
        </p:txBody>
      </p:sp>
      <p:sp>
        <p:nvSpPr>
          <p:cNvPr id="3" name="TextBox 2"/>
          <p:cNvSpPr txBox="1"/>
          <p:nvPr/>
        </p:nvSpPr>
        <p:spPr>
          <a:xfrm>
            <a:off x="152400" y="990601"/>
            <a:ext cx="8763000" cy="2308324"/>
          </a:xfrm>
          <a:prstGeom prst="rect">
            <a:avLst/>
          </a:prstGeom>
          <a:solidFill>
            <a:schemeClr val="bg1"/>
          </a:solidFill>
        </p:spPr>
        <p:txBody>
          <a:bodyPr wrap="square" rtlCol="0">
            <a:spAutoFit/>
          </a:bodyPr>
          <a:lstStyle/>
          <a:p>
            <a:r>
              <a:rPr lang="en-US" b="1" dirty="0" smtClean="0">
                <a:solidFill>
                  <a:schemeClr val="accent1">
                    <a:lumMod val="75000"/>
                  </a:schemeClr>
                </a:solidFill>
                <a:latin typeface="Arial Black" pitchFamily="34" charset="0"/>
              </a:rPr>
              <a:t>FEAST OF FIRSTFRUITS  </a:t>
            </a:r>
          </a:p>
          <a:p>
            <a:r>
              <a:rPr lang="en-US" b="1" dirty="0" smtClean="0">
                <a:solidFill>
                  <a:schemeClr val="accent1">
                    <a:lumMod val="75000"/>
                  </a:schemeClr>
                </a:solidFill>
                <a:latin typeface="Arial Black" pitchFamily="34" charset="0"/>
              </a:rPr>
              <a:t>Lev </a:t>
            </a:r>
            <a:r>
              <a:rPr lang="en-US" b="1" dirty="0">
                <a:solidFill>
                  <a:schemeClr val="accent1">
                    <a:lumMod val="75000"/>
                  </a:schemeClr>
                </a:solidFill>
                <a:latin typeface="Arial Black" pitchFamily="34" charset="0"/>
              </a:rPr>
              <a:t>23:10  Speak unto the children of Israel, and say unto them, </a:t>
            </a:r>
            <a:r>
              <a:rPr lang="en-US" b="1" dirty="0">
                <a:solidFill>
                  <a:srgbClr val="0070C0"/>
                </a:solidFill>
                <a:latin typeface="Arial Black" pitchFamily="34" charset="0"/>
              </a:rPr>
              <a:t>When ye be come into the land which </a:t>
            </a:r>
            <a:r>
              <a:rPr lang="en-US" b="1" dirty="0">
                <a:solidFill>
                  <a:schemeClr val="accent1">
                    <a:lumMod val="75000"/>
                  </a:schemeClr>
                </a:solidFill>
                <a:latin typeface="Arial Black" pitchFamily="34" charset="0"/>
              </a:rPr>
              <a:t>I give unto you, and shall reap the harvest thereof, then ye shall bring a sheaf of the </a:t>
            </a:r>
            <a:r>
              <a:rPr lang="en-US" b="1" dirty="0" smtClean="0">
                <a:solidFill>
                  <a:schemeClr val="accent1">
                    <a:lumMod val="75000"/>
                  </a:schemeClr>
                </a:solidFill>
                <a:latin typeface="Arial Black" pitchFamily="34" charset="0"/>
              </a:rPr>
              <a:t>first fruits </a:t>
            </a:r>
            <a:r>
              <a:rPr lang="en-US" b="1" dirty="0">
                <a:solidFill>
                  <a:schemeClr val="accent1">
                    <a:lumMod val="75000"/>
                  </a:schemeClr>
                </a:solidFill>
                <a:latin typeface="Arial Black" pitchFamily="34" charset="0"/>
              </a:rPr>
              <a:t>of your harvest unto the priest: </a:t>
            </a:r>
          </a:p>
          <a:p>
            <a:r>
              <a:rPr lang="en-US" b="1" dirty="0">
                <a:solidFill>
                  <a:schemeClr val="accent1">
                    <a:lumMod val="75000"/>
                  </a:schemeClr>
                </a:solidFill>
                <a:latin typeface="Arial Black" pitchFamily="34" charset="0"/>
              </a:rPr>
              <a:t>Lev 23:11  And he shall wave the sheaf before the LORD, to be accepted for you: on the </a:t>
            </a:r>
            <a:r>
              <a:rPr lang="en-US" b="1" dirty="0">
                <a:solidFill>
                  <a:srgbClr val="FF0000"/>
                </a:solidFill>
                <a:latin typeface="Arial Black" pitchFamily="34" charset="0"/>
              </a:rPr>
              <a:t>morrow after the sabbath </a:t>
            </a:r>
            <a:r>
              <a:rPr lang="en-US" b="1" dirty="0">
                <a:solidFill>
                  <a:schemeClr val="accent1">
                    <a:lumMod val="75000"/>
                  </a:schemeClr>
                </a:solidFill>
                <a:latin typeface="Arial Black" pitchFamily="34" charset="0"/>
              </a:rPr>
              <a:t>the priest shall wave it. </a:t>
            </a:r>
          </a:p>
        </p:txBody>
      </p:sp>
      <p:pic>
        <p:nvPicPr>
          <p:cNvPr id="4" name="Picture 3" descr="sheaf of wheat.jpg"/>
          <p:cNvPicPr>
            <a:picLocks noChangeAspect="1"/>
          </p:cNvPicPr>
          <p:nvPr/>
        </p:nvPicPr>
        <p:blipFill>
          <a:blip r:embed="rId2" cstate="print"/>
          <a:stretch>
            <a:fillRect/>
          </a:stretch>
        </p:blipFill>
        <p:spPr>
          <a:xfrm>
            <a:off x="4648200" y="3429000"/>
            <a:ext cx="4343400" cy="3276600"/>
          </a:xfrm>
          <a:prstGeom prst="rect">
            <a:avLst/>
          </a:prstGeom>
        </p:spPr>
      </p:pic>
      <p:pic>
        <p:nvPicPr>
          <p:cNvPr id="5" name="Picture 4" descr="Jewish High priest.jpg"/>
          <p:cNvPicPr>
            <a:picLocks noChangeAspect="1"/>
          </p:cNvPicPr>
          <p:nvPr/>
        </p:nvPicPr>
        <p:blipFill>
          <a:blip r:embed="rId3" cstate="print"/>
          <a:stretch>
            <a:fillRect/>
          </a:stretch>
        </p:blipFill>
        <p:spPr>
          <a:xfrm>
            <a:off x="304801" y="3429000"/>
            <a:ext cx="4114801" cy="3276600"/>
          </a:xfrm>
          <a:prstGeom prst="rect">
            <a:avLst/>
          </a:prstGeom>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905000"/>
            <a:ext cx="9144000" cy="2862322"/>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Act 2:1  And when the day of Pentecost was fully come, they were all with one accord in one place. </a:t>
            </a:r>
            <a:endParaRPr kumimoji="0" lang="en-US" sz="2000" b="0" i="0" u="none" strike="noStrike" cap="none" normalizeH="0" baseline="0" dirty="0" smtClean="0">
              <a:ln>
                <a:noFill/>
              </a:ln>
              <a:solidFill>
                <a:srgbClr val="00206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Act 2:2  And suddenly there came a sound from heaven as of a rushing mighty wind, and it filled all the house where they were sitting. </a:t>
            </a:r>
            <a:endParaRPr kumimoji="0" lang="en-US" sz="2000" b="0" i="0" u="none" strike="noStrike" cap="none" normalizeH="0" baseline="0" dirty="0" smtClean="0">
              <a:ln>
                <a:noFill/>
              </a:ln>
              <a:solidFill>
                <a:srgbClr val="00206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Act 2:3  And there appeared unto them cloven tongues like as of fire, and it satupon each of them. </a:t>
            </a:r>
            <a:endParaRPr kumimoji="0" lang="en-US" sz="2000" b="0" i="0" u="none" strike="noStrike" cap="none" normalizeH="0" baseline="0" dirty="0" smtClean="0">
              <a:ln>
                <a:noFill/>
              </a:ln>
              <a:solidFill>
                <a:srgbClr val="00206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Act 2:4  And they were all filled with the Holy Ghost, and began to speak with other tongues, as the Spirit gave them utterance. </a:t>
            </a:r>
            <a:endParaRPr kumimoji="0" lang="en-US" sz="2000" b="0" i="0" u="none" strike="noStrike" cap="none" normalizeH="0" baseline="0" dirty="0" smtClean="0">
              <a:ln>
                <a:noFill/>
              </a:ln>
              <a:solidFill>
                <a:srgbClr val="002060"/>
              </a:solidFill>
              <a:effectLst/>
              <a:latin typeface="Arial Black" pitchFamily="34" charset="0"/>
              <a:cs typeface="Arial" pitchFamily="34" charset="0"/>
            </a:endParaRPr>
          </a:p>
        </p:txBody>
      </p:sp>
      <p:pic>
        <p:nvPicPr>
          <p:cNvPr id="5" name="Picture 4" descr="PENTECOST.jpg"/>
          <p:cNvPicPr>
            <a:picLocks noChangeAspect="1"/>
          </p:cNvPicPr>
          <p:nvPr/>
        </p:nvPicPr>
        <p:blipFill>
          <a:blip r:embed="rId2" cstate="print"/>
          <a:stretch>
            <a:fillRect/>
          </a:stretch>
        </p:blipFill>
        <p:spPr>
          <a:xfrm>
            <a:off x="0" y="4724400"/>
            <a:ext cx="9144000" cy="2133600"/>
          </a:xfrm>
          <a:prstGeom prst="rect">
            <a:avLst/>
          </a:prstGeom>
        </p:spPr>
      </p:pic>
      <p:sp>
        <p:nvSpPr>
          <p:cNvPr id="6" name="TextBox 5"/>
          <p:cNvSpPr txBox="1"/>
          <p:nvPr/>
        </p:nvSpPr>
        <p:spPr>
          <a:xfrm>
            <a:off x="0" y="762000"/>
            <a:ext cx="8915400" cy="1077218"/>
          </a:xfrm>
          <a:prstGeom prst="rect">
            <a:avLst/>
          </a:prstGeom>
          <a:solidFill>
            <a:srgbClr val="0070C0"/>
          </a:solidFill>
        </p:spPr>
        <p:txBody>
          <a:bodyPr wrap="square" rtlCol="0">
            <a:spAutoFit/>
          </a:bodyPr>
          <a:lstStyle/>
          <a:p>
            <a:pPr algn="ctr"/>
            <a:r>
              <a:rPr lang="en-US" sz="3200" b="1" dirty="0" smtClean="0">
                <a:solidFill>
                  <a:srgbClr val="FFFF00"/>
                </a:solidFill>
                <a:latin typeface="Arial Black" pitchFamily="34" charset="0"/>
              </a:rPr>
              <a:t>The New Testament Sign of Pentecost was and is tongues</a:t>
            </a:r>
            <a:endParaRPr lang="en-US" sz="3200" b="1" dirty="0">
              <a:solidFill>
                <a:srgbClr val="FFFF00"/>
              </a:solidFill>
              <a:latin typeface="Arial Black" pitchFamily="34" charset="0"/>
            </a:endParaRPr>
          </a:p>
        </p:txBody>
      </p:sp>
      <p:sp>
        <p:nvSpPr>
          <p:cNvPr id="7" name="TextBox 6"/>
          <p:cNvSpPr txBox="1"/>
          <p:nvPr/>
        </p:nvSpPr>
        <p:spPr>
          <a:xfrm>
            <a:off x="0" y="1"/>
            <a:ext cx="9144000" cy="830997"/>
          </a:xfrm>
          <a:prstGeom prst="rect">
            <a:avLst/>
          </a:prstGeom>
          <a:solidFill>
            <a:schemeClr val="accent4">
              <a:lumMod val="75000"/>
            </a:schemeClr>
          </a:solidFill>
        </p:spPr>
        <p:txBody>
          <a:bodyPr wrap="square" rtlCol="0">
            <a:spAutoFit/>
          </a:bodyPr>
          <a:lstStyle/>
          <a:p>
            <a:pPr algn="ctr"/>
            <a:r>
              <a:rPr lang="en-US" sz="4800" b="1" dirty="0" smtClean="0">
                <a:ln w="17780" cmpd="sng">
                  <a:solidFill>
                    <a:srgbClr val="FFFF00"/>
                  </a:solidFill>
                  <a:prstDash val="solid"/>
                  <a:miter lim="800000"/>
                </a:ln>
                <a:solidFill>
                  <a:srgbClr val="FF6600"/>
                </a:solidFill>
                <a:effectLst/>
              </a:rPr>
              <a:t>FEAST OF PENTECOST</a:t>
            </a:r>
            <a:endParaRPr lang="en-US" sz="4800" b="1" dirty="0">
              <a:ln w="17780" cmpd="sng">
                <a:solidFill>
                  <a:srgbClr val="FFFF00"/>
                </a:solidFill>
                <a:prstDash val="solid"/>
                <a:miter lim="800000"/>
              </a:ln>
              <a:solidFill>
                <a:srgbClr val="FF6600"/>
              </a:solidFill>
              <a:effectLst/>
            </a:endParaRP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12" name="TextBox 11"/>
          <p:cNvSpPr txBox="1"/>
          <p:nvPr/>
        </p:nvSpPr>
        <p:spPr>
          <a:xfrm>
            <a:off x="0" y="1"/>
            <a:ext cx="9144000" cy="769441"/>
          </a:xfrm>
          <a:prstGeom prst="rect">
            <a:avLst/>
          </a:prstGeom>
          <a:solidFill>
            <a:srgbClr val="0070C0"/>
          </a:solidFill>
        </p:spPr>
        <p:txBody>
          <a:bodyPr wrap="square" rtlCol="0">
            <a:spAutoFit/>
          </a:bodyPr>
          <a:lstStyle/>
          <a:p>
            <a:pPr algn="ctr"/>
            <a:r>
              <a:rPr lang="en-US" sz="4400" b="1" dirty="0" smtClean="0">
                <a:ln w="10541" cmpd="sng">
                  <a:solidFill>
                    <a:schemeClr val="accent1">
                      <a:shade val="88000"/>
                      <a:satMod val="110000"/>
                    </a:schemeClr>
                  </a:solidFill>
                  <a:prstDash val="solid"/>
                </a:ln>
                <a:solidFill>
                  <a:srgbClr val="FFFF00"/>
                </a:solidFill>
                <a:latin typeface="Arial Black" pitchFamily="34" charset="0"/>
              </a:rPr>
              <a:t>The Feasts of The Lord</a:t>
            </a:r>
            <a:endParaRPr lang="en-US" sz="44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19" name="TextBox 18"/>
          <p:cNvSpPr txBox="1"/>
          <p:nvPr/>
        </p:nvSpPr>
        <p:spPr>
          <a:xfrm>
            <a:off x="0" y="1143000"/>
            <a:ext cx="9144000" cy="4185761"/>
          </a:xfrm>
          <a:prstGeom prst="rect">
            <a:avLst/>
          </a:prstGeom>
          <a:noFill/>
        </p:spPr>
        <p:txBody>
          <a:bodyPr wrap="square" rtlCol="0">
            <a:spAutoFit/>
          </a:bodyPr>
          <a:lstStyle/>
          <a:p>
            <a:endParaRPr lang="en-US" b="1" dirty="0" smtClean="0"/>
          </a:p>
          <a:p>
            <a:endParaRPr lang="en-US" sz="2800" b="1" dirty="0"/>
          </a:p>
          <a:p>
            <a:pPr algn="ctr"/>
            <a:r>
              <a:rPr lang="en-US" sz="4400" b="1" u="sng" dirty="0" smtClean="0">
                <a:ln>
                  <a:solidFill>
                    <a:srgbClr val="FFFF00"/>
                  </a:solidFill>
                </a:ln>
                <a:solidFill>
                  <a:srgbClr val="C00000"/>
                </a:solidFill>
                <a:latin typeface="Arial Black" pitchFamily="34" charset="0"/>
              </a:rPr>
              <a:t>The Three Fall Feasts</a:t>
            </a:r>
          </a:p>
          <a:p>
            <a:pPr algn="ctr"/>
            <a:endParaRPr lang="en-US" sz="4400" b="1" u="sng" dirty="0" smtClean="0">
              <a:solidFill>
                <a:srgbClr val="002060"/>
              </a:solidFill>
              <a:latin typeface="Arial Black" pitchFamily="34" charset="0"/>
            </a:endParaRPr>
          </a:p>
          <a:p>
            <a:r>
              <a:rPr lang="en-US" sz="4400" b="1" dirty="0" smtClean="0">
                <a:ln>
                  <a:solidFill>
                    <a:srgbClr val="FFFF00"/>
                  </a:solidFill>
                </a:ln>
                <a:solidFill>
                  <a:srgbClr val="0070C0"/>
                </a:solidFill>
                <a:latin typeface="Arial Black" pitchFamily="34" charset="0"/>
              </a:rPr>
              <a:t>5. FEAST OF TRUMPETS </a:t>
            </a:r>
          </a:p>
          <a:p>
            <a:r>
              <a:rPr lang="en-US" sz="4400" b="1" dirty="0" smtClean="0">
                <a:ln>
                  <a:solidFill>
                    <a:srgbClr val="FFFF00"/>
                  </a:solidFill>
                </a:ln>
                <a:solidFill>
                  <a:srgbClr val="C00000"/>
                </a:solidFill>
                <a:latin typeface="Arial Black" pitchFamily="34" charset="0"/>
              </a:rPr>
              <a:t>6. DAY OF ATONEMENT </a:t>
            </a:r>
          </a:p>
          <a:p>
            <a:r>
              <a:rPr lang="en-US" sz="4400" b="1" dirty="0" smtClean="0">
                <a:ln>
                  <a:solidFill>
                    <a:srgbClr val="FFFF00"/>
                  </a:solidFill>
                </a:ln>
                <a:solidFill>
                  <a:srgbClr val="7030A0"/>
                </a:solidFill>
                <a:latin typeface="Arial Black" pitchFamily="34" charset="0"/>
              </a:rPr>
              <a:t>7. FEAST OF TABERNACLES </a:t>
            </a:r>
            <a:endParaRPr lang="en-US" sz="4400" dirty="0">
              <a:ln>
                <a:solidFill>
                  <a:srgbClr val="FFFF00"/>
                </a:solidFill>
              </a:ln>
              <a:solidFill>
                <a:srgbClr val="7030A0"/>
              </a:solidFill>
            </a:endParaRPr>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830997"/>
          </a:xfrm>
          <a:prstGeom prst="rect">
            <a:avLst/>
          </a:prstGeom>
          <a:solidFill>
            <a:schemeClr val="bg1"/>
          </a:solidFill>
          <a:ln w="76200">
            <a:solidFill>
              <a:srgbClr val="0070C0"/>
            </a:solidFill>
          </a:ln>
        </p:spPr>
        <p:txBody>
          <a:bodyPr wrap="square" rtlCol="0">
            <a:spAutoFit/>
          </a:bodyPr>
          <a:lstStyle/>
          <a:p>
            <a:pPr algn="ctr"/>
            <a:r>
              <a:rPr lang="en-US" sz="4800" b="1" dirty="0" smtClean="0">
                <a:ln w="17780" cmpd="sng">
                  <a:noFill/>
                  <a:prstDash val="solid"/>
                  <a:miter lim="800000"/>
                </a:ln>
                <a:solidFill>
                  <a:srgbClr val="0070C0"/>
                </a:solidFill>
                <a:effectLst/>
              </a:rPr>
              <a:t>FEAST OF TRUMPETS</a:t>
            </a:r>
            <a:endParaRPr lang="en-US" sz="4800" b="1" dirty="0">
              <a:ln w="17780" cmpd="sng">
                <a:noFill/>
                <a:prstDash val="solid"/>
                <a:miter lim="800000"/>
              </a:ln>
              <a:solidFill>
                <a:srgbClr val="0070C0"/>
              </a:solidFill>
              <a:effectLst/>
            </a:endParaRPr>
          </a:p>
        </p:txBody>
      </p:sp>
      <p:sp>
        <p:nvSpPr>
          <p:cNvPr id="6" name="TextBox 5"/>
          <p:cNvSpPr txBox="1"/>
          <p:nvPr/>
        </p:nvSpPr>
        <p:spPr>
          <a:xfrm>
            <a:off x="0" y="838200"/>
            <a:ext cx="9144000" cy="1569660"/>
          </a:xfrm>
          <a:prstGeom prst="rect">
            <a:avLst/>
          </a:prstGeom>
          <a:solidFill>
            <a:srgbClr val="FFFF00"/>
          </a:solidFill>
        </p:spPr>
        <p:txBody>
          <a:bodyPr wrap="square" rtlCol="0">
            <a:spAutoFit/>
          </a:bodyPr>
          <a:lstStyle/>
          <a:p>
            <a:pPr marL="457200" indent="-457200"/>
            <a:r>
              <a:rPr lang="en-US" sz="2400" dirty="0" smtClean="0">
                <a:solidFill>
                  <a:srgbClr val="FF0000"/>
                </a:solidFill>
                <a:latin typeface="Arial Black" pitchFamily="34" charset="0"/>
              </a:rPr>
              <a:t>     </a:t>
            </a:r>
            <a:r>
              <a:rPr lang="en-US" sz="2400" dirty="0" smtClean="0">
                <a:latin typeface="Arial Black" pitchFamily="34" charset="0"/>
              </a:rPr>
              <a:t>Yom Teruah-means the day of the Awaking blast of the shofar, the rams horn. It is believed by the Jews to be the day of the first resurrection of the dead. It is in the seventh month.</a:t>
            </a:r>
            <a:endParaRPr lang="en-US" sz="2400" dirty="0">
              <a:latin typeface="Arial Black" pitchFamily="34" charset="0"/>
            </a:endParaRPr>
          </a:p>
        </p:txBody>
      </p:sp>
      <p:pic>
        <p:nvPicPr>
          <p:cNvPr id="8" name="Picture 7" descr="rapture.jpg"/>
          <p:cNvPicPr>
            <a:picLocks noChangeAspect="1"/>
          </p:cNvPicPr>
          <p:nvPr/>
        </p:nvPicPr>
        <p:blipFill>
          <a:blip r:embed="rId4" cstate="print"/>
          <a:stretch>
            <a:fillRect/>
          </a:stretch>
        </p:blipFill>
        <p:spPr>
          <a:xfrm>
            <a:off x="0" y="2438400"/>
            <a:ext cx="4648200" cy="4419600"/>
          </a:xfrm>
          <a:prstGeom prst="rect">
            <a:avLst/>
          </a:prstGeom>
        </p:spPr>
      </p:pic>
      <p:pic>
        <p:nvPicPr>
          <p:cNvPr id="9" name="Picture 8" descr="shofar8.jpg"/>
          <p:cNvPicPr>
            <a:picLocks noChangeAspect="1"/>
          </p:cNvPicPr>
          <p:nvPr/>
        </p:nvPicPr>
        <p:blipFill>
          <a:blip r:embed="rId5" cstate="print"/>
          <a:stretch>
            <a:fillRect/>
          </a:stretch>
        </p:blipFill>
        <p:spPr>
          <a:xfrm>
            <a:off x="4648200" y="2438400"/>
            <a:ext cx="4495800" cy="4419600"/>
          </a:xfrm>
          <a:prstGeom prst="rect">
            <a:avLst/>
          </a:prstGeom>
        </p:spPr>
      </p:pic>
      <p:pic>
        <p:nvPicPr>
          <p:cNvPr id="10" name="Picture 9" descr="man2 praising God.jpg"/>
          <p:cNvPicPr>
            <a:picLocks noChangeAspect="1"/>
          </p:cNvPicPr>
          <p:nvPr/>
        </p:nvPicPr>
        <p:blipFill>
          <a:blip r:embed="rId6" cstate="print"/>
          <a:stretch>
            <a:fillRect/>
          </a:stretch>
        </p:blipFill>
        <p:spPr>
          <a:xfrm>
            <a:off x="2971800" y="6000750"/>
            <a:ext cx="457200" cy="857250"/>
          </a:xfrm>
          <a:prstGeom prst="rect">
            <a:avLst/>
          </a:prstGeom>
        </p:spPr>
      </p:pic>
      <p:pic>
        <p:nvPicPr>
          <p:cNvPr id="11" name="Picture 10" descr="man2 praising God.jpg"/>
          <p:cNvPicPr>
            <a:picLocks noChangeAspect="1"/>
          </p:cNvPicPr>
          <p:nvPr/>
        </p:nvPicPr>
        <p:blipFill>
          <a:blip r:embed="rId6" cstate="print"/>
          <a:stretch>
            <a:fillRect/>
          </a:stretch>
        </p:blipFill>
        <p:spPr>
          <a:xfrm>
            <a:off x="2285999" y="6019800"/>
            <a:ext cx="478972" cy="838200"/>
          </a:xfrm>
          <a:prstGeom prst="rect">
            <a:avLst/>
          </a:prstGeom>
        </p:spPr>
      </p:pic>
      <p:pic>
        <p:nvPicPr>
          <p:cNvPr id="12" name="Picture 11" descr="man2 praising God.jpg"/>
          <p:cNvPicPr>
            <a:picLocks noChangeAspect="1"/>
          </p:cNvPicPr>
          <p:nvPr/>
        </p:nvPicPr>
        <p:blipFill>
          <a:blip r:embed="rId6" cstate="print"/>
          <a:stretch>
            <a:fillRect/>
          </a:stretch>
        </p:blipFill>
        <p:spPr>
          <a:xfrm>
            <a:off x="1524000" y="6019800"/>
            <a:ext cx="457200" cy="838200"/>
          </a:xfrm>
          <a:prstGeom prst="rect">
            <a:avLst/>
          </a:prstGeom>
        </p:spPr>
      </p:pic>
      <p:pic>
        <p:nvPicPr>
          <p:cNvPr id="13" name="Picture 12" descr="man2 praising God.jpg"/>
          <p:cNvPicPr>
            <a:picLocks noChangeAspect="1"/>
          </p:cNvPicPr>
          <p:nvPr/>
        </p:nvPicPr>
        <p:blipFill>
          <a:blip r:embed="rId6" cstate="print"/>
          <a:stretch>
            <a:fillRect/>
          </a:stretch>
        </p:blipFill>
        <p:spPr>
          <a:xfrm>
            <a:off x="762000" y="6019800"/>
            <a:ext cx="457200" cy="838200"/>
          </a:xfrm>
          <a:prstGeom prst="rect">
            <a:avLst/>
          </a:prstGeom>
        </p:spPr>
      </p:pic>
      <p:pic>
        <p:nvPicPr>
          <p:cNvPr id="14" name="Picture 13" descr="man2 praising God.jpg"/>
          <p:cNvPicPr>
            <a:picLocks noChangeAspect="1"/>
          </p:cNvPicPr>
          <p:nvPr/>
        </p:nvPicPr>
        <p:blipFill>
          <a:blip r:embed="rId6" cstate="print"/>
          <a:stretch>
            <a:fillRect/>
          </a:stretch>
        </p:blipFill>
        <p:spPr>
          <a:xfrm>
            <a:off x="3581400" y="6000750"/>
            <a:ext cx="457200" cy="857250"/>
          </a:xfrm>
          <a:prstGeom prst="rect">
            <a:avLst/>
          </a:prstGeom>
        </p:spPr>
      </p:pic>
      <p:pic>
        <p:nvPicPr>
          <p:cNvPr id="15" name="Picture 14" descr="Jesus8.jpg"/>
          <p:cNvPicPr>
            <a:picLocks noChangeAspect="1"/>
          </p:cNvPicPr>
          <p:nvPr/>
        </p:nvPicPr>
        <p:blipFill>
          <a:blip r:embed="rId7" cstate="print"/>
          <a:stretch>
            <a:fillRect/>
          </a:stretch>
        </p:blipFill>
        <p:spPr>
          <a:xfrm>
            <a:off x="1524000" y="1066800"/>
            <a:ext cx="1828800" cy="2080846"/>
          </a:xfrm>
          <a:prstGeom prst="rect">
            <a:avLst/>
          </a:prstGeom>
        </p:spPr>
      </p:pic>
    </p:spTree>
  </p:cSld>
  <p:clrMapOvr>
    <a:masterClrMapping/>
  </p:clrMapOvr>
  <p:transition spd="slow">
    <p:plus/>
    <p:sndAc>
      <p:stSnd>
        <p:snd r:embed="rId3" name="trumpet1_1_0.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Effect transition="in" filter="fade">
                                      <p:cBhvr>
                                        <p:cTn id="9" dur="30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0" fill="hold"/>
                                        <p:tgtEl>
                                          <p:spTgt spid="12"/>
                                        </p:tgtEl>
                                        <p:attrNameLst>
                                          <p:attrName>ppt_w</p:attrName>
                                        </p:attrNameLst>
                                      </p:cBhvr>
                                      <p:tavLst>
                                        <p:tav tm="0">
                                          <p:val>
                                            <p:fltVal val="0"/>
                                          </p:val>
                                        </p:tav>
                                        <p:tav tm="100000">
                                          <p:val>
                                            <p:strVal val="#ppt_w"/>
                                          </p:val>
                                        </p:tav>
                                      </p:tavLst>
                                    </p:anim>
                                    <p:anim calcmode="lin" valueType="num">
                                      <p:cBhvr>
                                        <p:cTn id="13" dur="3000" fill="hold"/>
                                        <p:tgtEl>
                                          <p:spTgt spid="12"/>
                                        </p:tgtEl>
                                        <p:attrNameLst>
                                          <p:attrName>ppt_h</p:attrName>
                                        </p:attrNameLst>
                                      </p:cBhvr>
                                      <p:tavLst>
                                        <p:tav tm="0">
                                          <p:val>
                                            <p:fltVal val="0"/>
                                          </p:val>
                                        </p:tav>
                                        <p:tav tm="100000">
                                          <p:val>
                                            <p:strVal val="#ppt_h"/>
                                          </p:val>
                                        </p:tav>
                                      </p:tavLst>
                                    </p:anim>
                                    <p:animEffect transition="in" filter="fade">
                                      <p:cBhvr>
                                        <p:cTn id="14" dur="3000"/>
                                        <p:tgtEl>
                                          <p:spTgt spid="12"/>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0" fill="hold"/>
                                        <p:tgtEl>
                                          <p:spTgt spid="11"/>
                                        </p:tgtEl>
                                        <p:attrNameLst>
                                          <p:attrName>ppt_w</p:attrName>
                                        </p:attrNameLst>
                                      </p:cBhvr>
                                      <p:tavLst>
                                        <p:tav tm="0">
                                          <p:val>
                                            <p:fltVal val="0"/>
                                          </p:val>
                                        </p:tav>
                                        <p:tav tm="100000">
                                          <p:val>
                                            <p:strVal val="#ppt_w"/>
                                          </p:val>
                                        </p:tav>
                                      </p:tavLst>
                                    </p:anim>
                                    <p:anim calcmode="lin" valueType="num">
                                      <p:cBhvr>
                                        <p:cTn id="18" dur="3000" fill="hold"/>
                                        <p:tgtEl>
                                          <p:spTgt spid="11"/>
                                        </p:tgtEl>
                                        <p:attrNameLst>
                                          <p:attrName>ppt_h</p:attrName>
                                        </p:attrNameLst>
                                      </p:cBhvr>
                                      <p:tavLst>
                                        <p:tav tm="0">
                                          <p:val>
                                            <p:fltVal val="0"/>
                                          </p:val>
                                        </p:tav>
                                        <p:tav tm="100000">
                                          <p:val>
                                            <p:strVal val="#ppt_h"/>
                                          </p:val>
                                        </p:tav>
                                      </p:tavLst>
                                    </p:anim>
                                    <p:animEffect transition="in" filter="fade">
                                      <p:cBhvr>
                                        <p:cTn id="19" dur="3000"/>
                                        <p:tgtEl>
                                          <p:spTgt spid="11"/>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0" fill="hold"/>
                                        <p:tgtEl>
                                          <p:spTgt spid="10"/>
                                        </p:tgtEl>
                                        <p:attrNameLst>
                                          <p:attrName>ppt_w</p:attrName>
                                        </p:attrNameLst>
                                      </p:cBhvr>
                                      <p:tavLst>
                                        <p:tav tm="0">
                                          <p:val>
                                            <p:fltVal val="0"/>
                                          </p:val>
                                        </p:tav>
                                        <p:tav tm="100000">
                                          <p:val>
                                            <p:strVal val="#ppt_w"/>
                                          </p:val>
                                        </p:tav>
                                      </p:tavLst>
                                    </p:anim>
                                    <p:anim calcmode="lin" valueType="num">
                                      <p:cBhvr>
                                        <p:cTn id="23" dur="3000" fill="hold"/>
                                        <p:tgtEl>
                                          <p:spTgt spid="10"/>
                                        </p:tgtEl>
                                        <p:attrNameLst>
                                          <p:attrName>ppt_h</p:attrName>
                                        </p:attrNameLst>
                                      </p:cBhvr>
                                      <p:tavLst>
                                        <p:tav tm="0">
                                          <p:val>
                                            <p:fltVal val="0"/>
                                          </p:val>
                                        </p:tav>
                                        <p:tav tm="100000">
                                          <p:val>
                                            <p:strVal val="#ppt_h"/>
                                          </p:val>
                                        </p:tav>
                                      </p:tavLst>
                                    </p:anim>
                                    <p:animEffect transition="in" filter="fade">
                                      <p:cBhvr>
                                        <p:cTn id="24" dur="30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0" fill="hold"/>
                                        <p:tgtEl>
                                          <p:spTgt spid="14"/>
                                        </p:tgtEl>
                                        <p:attrNameLst>
                                          <p:attrName>ppt_w</p:attrName>
                                        </p:attrNameLst>
                                      </p:cBhvr>
                                      <p:tavLst>
                                        <p:tav tm="0">
                                          <p:val>
                                            <p:fltVal val="0"/>
                                          </p:val>
                                        </p:tav>
                                        <p:tav tm="100000">
                                          <p:val>
                                            <p:strVal val="#ppt_w"/>
                                          </p:val>
                                        </p:tav>
                                      </p:tavLst>
                                    </p:anim>
                                    <p:anim calcmode="lin" valueType="num">
                                      <p:cBhvr>
                                        <p:cTn id="28" dur="5000" fill="hold"/>
                                        <p:tgtEl>
                                          <p:spTgt spid="14"/>
                                        </p:tgtEl>
                                        <p:attrNameLst>
                                          <p:attrName>ppt_h</p:attrName>
                                        </p:attrNameLst>
                                      </p:cBhvr>
                                      <p:tavLst>
                                        <p:tav tm="0">
                                          <p:val>
                                            <p:fltVal val="0"/>
                                          </p:val>
                                        </p:tav>
                                        <p:tav tm="100000">
                                          <p:val>
                                            <p:strVal val="#ppt_h"/>
                                          </p:val>
                                        </p:tav>
                                      </p:tavLst>
                                    </p:anim>
                                    <p:animEffect transition="in" filter="fade">
                                      <p:cBhvr>
                                        <p:cTn id="29" dur="5000"/>
                                        <p:tgtEl>
                                          <p:spTgt spid="14"/>
                                        </p:tgtEl>
                                      </p:cBhvr>
                                    </p:animEffect>
                                  </p:childTnLst>
                                </p:cTn>
                              </p:par>
                              <p:par>
                                <p:cTn id="30" presetID="53"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0"/>
                            </p:stCondLst>
                            <p:childTnLst>
                              <p:par>
                                <p:cTn id="36" presetID="2" presetClass="exit" presetSubtype="1" fill="hold" nodeType="afterEffect">
                                  <p:stCondLst>
                                    <p:cond delay="0"/>
                                  </p:stCondLst>
                                  <p:childTnLst>
                                    <p:anim calcmode="lin" valueType="num">
                                      <p:cBhvr additive="base">
                                        <p:cTn id="37" dur="2000"/>
                                        <p:tgtEl>
                                          <p:spTgt spid="13"/>
                                        </p:tgtEl>
                                        <p:attrNameLst>
                                          <p:attrName>ppt_x</p:attrName>
                                        </p:attrNameLst>
                                      </p:cBhvr>
                                      <p:tavLst>
                                        <p:tav tm="0">
                                          <p:val>
                                            <p:strVal val="ppt_x"/>
                                          </p:val>
                                        </p:tav>
                                        <p:tav tm="100000">
                                          <p:val>
                                            <p:strVal val="ppt_x"/>
                                          </p:val>
                                        </p:tav>
                                      </p:tavLst>
                                    </p:anim>
                                    <p:anim calcmode="lin" valueType="num">
                                      <p:cBhvr additive="base">
                                        <p:cTn id="38" dur="2000"/>
                                        <p:tgtEl>
                                          <p:spTgt spid="13"/>
                                        </p:tgtEl>
                                        <p:attrNameLst>
                                          <p:attrName>ppt_y</p:attrName>
                                        </p:attrNameLst>
                                      </p:cBhvr>
                                      <p:tavLst>
                                        <p:tav tm="0">
                                          <p:val>
                                            <p:strVal val="ppt_y"/>
                                          </p:val>
                                        </p:tav>
                                        <p:tav tm="100000">
                                          <p:val>
                                            <p:strVal val="0-ppt_h/2"/>
                                          </p:val>
                                        </p:tav>
                                      </p:tavLst>
                                    </p:anim>
                                    <p:set>
                                      <p:cBhvr>
                                        <p:cTn id="39" dur="1" fill="hold">
                                          <p:stCondLst>
                                            <p:cond delay="1999"/>
                                          </p:stCondLst>
                                        </p:cTn>
                                        <p:tgtEl>
                                          <p:spTgt spid="13"/>
                                        </p:tgtEl>
                                        <p:attrNameLst>
                                          <p:attrName>style.visibility</p:attrName>
                                        </p:attrNameLst>
                                      </p:cBhvr>
                                      <p:to>
                                        <p:strVal val="hidden"/>
                                      </p:to>
                                    </p:set>
                                  </p:childTnLst>
                                </p:cTn>
                              </p:par>
                              <p:par>
                                <p:cTn id="40" presetID="2" presetClass="exit" presetSubtype="1" fill="hold" nodeType="withEffect">
                                  <p:stCondLst>
                                    <p:cond delay="0"/>
                                  </p:stCondLst>
                                  <p:childTnLst>
                                    <p:anim calcmode="lin" valueType="num">
                                      <p:cBhvr additive="base">
                                        <p:cTn id="41" dur="2000"/>
                                        <p:tgtEl>
                                          <p:spTgt spid="12"/>
                                        </p:tgtEl>
                                        <p:attrNameLst>
                                          <p:attrName>ppt_x</p:attrName>
                                        </p:attrNameLst>
                                      </p:cBhvr>
                                      <p:tavLst>
                                        <p:tav tm="0">
                                          <p:val>
                                            <p:strVal val="ppt_x"/>
                                          </p:val>
                                        </p:tav>
                                        <p:tav tm="100000">
                                          <p:val>
                                            <p:strVal val="ppt_x"/>
                                          </p:val>
                                        </p:tav>
                                      </p:tavLst>
                                    </p:anim>
                                    <p:anim calcmode="lin" valueType="num">
                                      <p:cBhvr additive="base">
                                        <p:cTn id="42" dur="2000"/>
                                        <p:tgtEl>
                                          <p:spTgt spid="12"/>
                                        </p:tgtEl>
                                        <p:attrNameLst>
                                          <p:attrName>ppt_y</p:attrName>
                                        </p:attrNameLst>
                                      </p:cBhvr>
                                      <p:tavLst>
                                        <p:tav tm="0">
                                          <p:val>
                                            <p:strVal val="ppt_y"/>
                                          </p:val>
                                        </p:tav>
                                        <p:tav tm="100000">
                                          <p:val>
                                            <p:strVal val="0-ppt_h/2"/>
                                          </p:val>
                                        </p:tav>
                                      </p:tavLst>
                                    </p:anim>
                                    <p:set>
                                      <p:cBhvr>
                                        <p:cTn id="43" dur="1" fill="hold">
                                          <p:stCondLst>
                                            <p:cond delay="1999"/>
                                          </p:stCondLst>
                                        </p:cTn>
                                        <p:tgtEl>
                                          <p:spTgt spid="12"/>
                                        </p:tgtEl>
                                        <p:attrNameLst>
                                          <p:attrName>style.visibility</p:attrName>
                                        </p:attrNameLst>
                                      </p:cBhvr>
                                      <p:to>
                                        <p:strVal val="hidden"/>
                                      </p:to>
                                    </p:set>
                                  </p:childTnLst>
                                </p:cTn>
                              </p:par>
                              <p:par>
                                <p:cTn id="44" presetID="2" presetClass="exit" presetSubtype="1" fill="hold" nodeType="withEffect">
                                  <p:stCondLst>
                                    <p:cond delay="0"/>
                                  </p:stCondLst>
                                  <p:childTnLst>
                                    <p:anim calcmode="lin" valueType="num">
                                      <p:cBhvr additive="base">
                                        <p:cTn id="45" dur="2000"/>
                                        <p:tgtEl>
                                          <p:spTgt spid="11"/>
                                        </p:tgtEl>
                                        <p:attrNameLst>
                                          <p:attrName>ppt_x</p:attrName>
                                        </p:attrNameLst>
                                      </p:cBhvr>
                                      <p:tavLst>
                                        <p:tav tm="0">
                                          <p:val>
                                            <p:strVal val="ppt_x"/>
                                          </p:val>
                                        </p:tav>
                                        <p:tav tm="100000">
                                          <p:val>
                                            <p:strVal val="ppt_x"/>
                                          </p:val>
                                        </p:tav>
                                      </p:tavLst>
                                    </p:anim>
                                    <p:anim calcmode="lin" valueType="num">
                                      <p:cBhvr additive="base">
                                        <p:cTn id="46" dur="2000"/>
                                        <p:tgtEl>
                                          <p:spTgt spid="11"/>
                                        </p:tgtEl>
                                        <p:attrNameLst>
                                          <p:attrName>ppt_y</p:attrName>
                                        </p:attrNameLst>
                                      </p:cBhvr>
                                      <p:tavLst>
                                        <p:tav tm="0">
                                          <p:val>
                                            <p:strVal val="ppt_y"/>
                                          </p:val>
                                        </p:tav>
                                        <p:tav tm="100000">
                                          <p:val>
                                            <p:strVal val="0-ppt_h/2"/>
                                          </p:val>
                                        </p:tav>
                                      </p:tavLst>
                                    </p:anim>
                                    <p:set>
                                      <p:cBhvr>
                                        <p:cTn id="47" dur="1" fill="hold">
                                          <p:stCondLst>
                                            <p:cond delay="1999"/>
                                          </p:stCondLst>
                                        </p:cTn>
                                        <p:tgtEl>
                                          <p:spTgt spid="11"/>
                                        </p:tgtEl>
                                        <p:attrNameLst>
                                          <p:attrName>style.visibility</p:attrName>
                                        </p:attrNameLst>
                                      </p:cBhvr>
                                      <p:to>
                                        <p:strVal val="hidden"/>
                                      </p:to>
                                    </p:set>
                                  </p:childTnLst>
                                </p:cTn>
                              </p:par>
                              <p:par>
                                <p:cTn id="48" presetID="2" presetClass="exit" presetSubtype="1" fill="hold" nodeType="withEffect">
                                  <p:stCondLst>
                                    <p:cond delay="0"/>
                                  </p:stCondLst>
                                  <p:childTnLst>
                                    <p:anim calcmode="lin" valueType="num">
                                      <p:cBhvr additive="base">
                                        <p:cTn id="49" dur="2000"/>
                                        <p:tgtEl>
                                          <p:spTgt spid="10"/>
                                        </p:tgtEl>
                                        <p:attrNameLst>
                                          <p:attrName>ppt_x</p:attrName>
                                        </p:attrNameLst>
                                      </p:cBhvr>
                                      <p:tavLst>
                                        <p:tav tm="0">
                                          <p:val>
                                            <p:strVal val="ppt_x"/>
                                          </p:val>
                                        </p:tav>
                                        <p:tav tm="100000">
                                          <p:val>
                                            <p:strVal val="ppt_x"/>
                                          </p:val>
                                        </p:tav>
                                      </p:tavLst>
                                    </p:anim>
                                    <p:anim calcmode="lin" valueType="num">
                                      <p:cBhvr additive="base">
                                        <p:cTn id="50" dur="2000"/>
                                        <p:tgtEl>
                                          <p:spTgt spid="10"/>
                                        </p:tgtEl>
                                        <p:attrNameLst>
                                          <p:attrName>ppt_y</p:attrName>
                                        </p:attrNameLst>
                                      </p:cBhvr>
                                      <p:tavLst>
                                        <p:tav tm="0">
                                          <p:val>
                                            <p:strVal val="ppt_y"/>
                                          </p:val>
                                        </p:tav>
                                        <p:tav tm="100000">
                                          <p:val>
                                            <p:strVal val="0-ppt_h/2"/>
                                          </p:val>
                                        </p:tav>
                                      </p:tavLst>
                                    </p:anim>
                                    <p:set>
                                      <p:cBhvr>
                                        <p:cTn id="51" dur="1" fill="hold">
                                          <p:stCondLst>
                                            <p:cond delay="1999"/>
                                          </p:stCondLst>
                                        </p:cTn>
                                        <p:tgtEl>
                                          <p:spTgt spid="10"/>
                                        </p:tgtEl>
                                        <p:attrNameLst>
                                          <p:attrName>style.visibility</p:attrName>
                                        </p:attrNameLst>
                                      </p:cBhvr>
                                      <p:to>
                                        <p:strVal val="hidden"/>
                                      </p:to>
                                    </p:set>
                                  </p:childTnLst>
                                </p:cTn>
                              </p:par>
                              <p:par>
                                <p:cTn id="52" presetID="2" presetClass="exit" presetSubtype="1" fill="hold" nodeType="withEffect">
                                  <p:stCondLst>
                                    <p:cond delay="0"/>
                                  </p:stCondLst>
                                  <p:childTnLst>
                                    <p:anim calcmode="lin" valueType="num">
                                      <p:cBhvr additive="base">
                                        <p:cTn id="53" dur="2000"/>
                                        <p:tgtEl>
                                          <p:spTgt spid="14"/>
                                        </p:tgtEl>
                                        <p:attrNameLst>
                                          <p:attrName>ppt_x</p:attrName>
                                        </p:attrNameLst>
                                      </p:cBhvr>
                                      <p:tavLst>
                                        <p:tav tm="0">
                                          <p:val>
                                            <p:strVal val="ppt_x"/>
                                          </p:val>
                                        </p:tav>
                                        <p:tav tm="100000">
                                          <p:val>
                                            <p:strVal val="ppt_x"/>
                                          </p:val>
                                        </p:tav>
                                      </p:tavLst>
                                    </p:anim>
                                    <p:anim calcmode="lin" valueType="num">
                                      <p:cBhvr additive="base">
                                        <p:cTn id="54" dur="2000"/>
                                        <p:tgtEl>
                                          <p:spTgt spid="14"/>
                                        </p:tgtEl>
                                        <p:attrNameLst>
                                          <p:attrName>ppt_y</p:attrName>
                                        </p:attrNameLst>
                                      </p:cBhvr>
                                      <p:tavLst>
                                        <p:tav tm="0">
                                          <p:val>
                                            <p:strVal val="ppt_y"/>
                                          </p:val>
                                        </p:tav>
                                        <p:tav tm="100000">
                                          <p:val>
                                            <p:strVal val="0-ppt_h/2"/>
                                          </p:val>
                                        </p:tav>
                                      </p:tavLst>
                                    </p:anim>
                                    <p:set>
                                      <p:cBhvr>
                                        <p:cTn id="55" dur="1" fill="hold">
                                          <p:stCondLst>
                                            <p:cond delay="1999"/>
                                          </p:stCondLst>
                                        </p:cTn>
                                        <p:tgtEl>
                                          <p:spTgt spid="14"/>
                                        </p:tgtEl>
                                        <p:attrNameLst>
                                          <p:attrName>style.visibility</p:attrName>
                                        </p:attrNameLst>
                                      </p:cBhvr>
                                      <p:to>
                                        <p:strVal val="hidden"/>
                                      </p:to>
                                    </p:set>
                                  </p:childTnLst>
                                </p:cTn>
                              </p:par>
                            </p:childTnLst>
                          </p:cTn>
                        </p:par>
                        <p:par>
                          <p:cTn id="56" fill="hold">
                            <p:stCondLst>
                              <p:cond delay="7000"/>
                            </p:stCondLst>
                            <p:childTnLst>
                              <p:par>
                                <p:cTn id="57" presetID="2" presetClass="exit" presetSubtype="1" fill="hold" nodeType="afterEffect">
                                  <p:stCondLst>
                                    <p:cond delay="0"/>
                                  </p:stCondLst>
                                  <p:childTnLst>
                                    <p:anim calcmode="lin" valueType="num">
                                      <p:cBhvr additive="base">
                                        <p:cTn id="58" dur="3000"/>
                                        <p:tgtEl>
                                          <p:spTgt spid="15"/>
                                        </p:tgtEl>
                                        <p:attrNameLst>
                                          <p:attrName>ppt_x</p:attrName>
                                        </p:attrNameLst>
                                      </p:cBhvr>
                                      <p:tavLst>
                                        <p:tav tm="0">
                                          <p:val>
                                            <p:strVal val="ppt_x"/>
                                          </p:val>
                                        </p:tav>
                                        <p:tav tm="100000">
                                          <p:val>
                                            <p:strVal val="ppt_x"/>
                                          </p:val>
                                        </p:tav>
                                      </p:tavLst>
                                    </p:anim>
                                    <p:anim calcmode="lin" valueType="num">
                                      <p:cBhvr additive="base">
                                        <p:cTn id="59" dur="3000"/>
                                        <p:tgtEl>
                                          <p:spTgt spid="15"/>
                                        </p:tgtEl>
                                        <p:attrNameLst>
                                          <p:attrName>ppt_y</p:attrName>
                                        </p:attrNameLst>
                                      </p:cBhvr>
                                      <p:tavLst>
                                        <p:tav tm="0">
                                          <p:val>
                                            <p:strVal val="ppt_y"/>
                                          </p:val>
                                        </p:tav>
                                        <p:tav tm="100000">
                                          <p:val>
                                            <p:strVal val="0-ppt_h/2"/>
                                          </p:val>
                                        </p:tav>
                                      </p:tavLst>
                                    </p:anim>
                                    <p:set>
                                      <p:cBhvr>
                                        <p:cTn id="60" dur="1" fill="hold">
                                          <p:stCondLst>
                                            <p:cond delay="2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447800" y="914400"/>
            <a:ext cx="7239000" cy="369332"/>
          </a:xfrm>
          <a:prstGeom prst="rect">
            <a:avLst/>
          </a:prstGeom>
          <a:noFill/>
        </p:spPr>
        <p:txBody>
          <a:bodyPr wrap="square" rtlCol="0">
            <a:spAutoFit/>
          </a:bodyPr>
          <a:lstStyle/>
          <a:p>
            <a:endParaRPr lang="en-US" dirty="0"/>
          </a:p>
        </p:txBody>
      </p:sp>
      <p:sp>
        <p:nvSpPr>
          <p:cNvPr id="9" name="TextBox 8"/>
          <p:cNvSpPr txBox="1"/>
          <p:nvPr/>
        </p:nvSpPr>
        <p:spPr>
          <a:xfrm>
            <a:off x="0" y="838200"/>
            <a:ext cx="9144000" cy="707886"/>
          </a:xfrm>
          <a:prstGeom prst="rect">
            <a:avLst/>
          </a:prstGeom>
          <a:solidFill>
            <a:srgbClr val="FFFF00"/>
          </a:solidFill>
        </p:spPr>
        <p:txBody>
          <a:bodyPr wrap="square" rtlCol="0">
            <a:spAutoFit/>
          </a:bodyPr>
          <a:lstStyle/>
          <a:p>
            <a:r>
              <a:rPr lang="en-US" sz="2000" i="1" dirty="0" smtClean="0">
                <a:latin typeface="Arial Black" pitchFamily="34" charset="0"/>
              </a:rPr>
              <a:t>The </a:t>
            </a:r>
            <a:r>
              <a:rPr lang="en-US" sz="2000" i="1" dirty="0" smtClean="0">
                <a:solidFill>
                  <a:srgbClr val="FF0000"/>
                </a:solidFill>
                <a:latin typeface="Arial Black" pitchFamily="34" charset="0"/>
              </a:rPr>
              <a:t>Day of Atonement </a:t>
            </a:r>
            <a:r>
              <a:rPr lang="en-US" sz="2000" i="1" dirty="0" smtClean="0">
                <a:latin typeface="Arial Black" pitchFamily="34" charset="0"/>
              </a:rPr>
              <a:t>was the most solemn of all days in Israel. This was the day of National and Sanctuary Cleansing.</a:t>
            </a:r>
          </a:p>
        </p:txBody>
      </p:sp>
      <p:pic>
        <p:nvPicPr>
          <p:cNvPr id="5122" name="Picture 2" descr="O:\Mom song\day of atonement.jpg"/>
          <p:cNvPicPr>
            <a:picLocks noChangeAspect="1" noChangeArrowheads="1"/>
          </p:cNvPicPr>
          <p:nvPr/>
        </p:nvPicPr>
        <p:blipFill>
          <a:blip r:embed="rId2" cstate="print"/>
          <a:srcRect/>
          <a:stretch>
            <a:fillRect/>
          </a:stretch>
        </p:blipFill>
        <p:spPr bwMode="auto">
          <a:xfrm>
            <a:off x="4876800" y="3048000"/>
            <a:ext cx="4267200" cy="3810000"/>
          </a:xfrm>
          <a:prstGeom prst="rect">
            <a:avLst/>
          </a:prstGeom>
          <a:noFill/>
        </p:spPr>
      </p:pic>
      <p:pic>
        <p:nvPicPr>
          <p:cNvPr id="5123" name="Picture 3" descr="O:\Mom song\day-of-atonement1.jpg"/>
          <p:cNvPicPr>
            <a:picLocks noChangeAspect="1" noChangeArrowheads="1"/>
          </p:cNvPicPr>
          <p:nvPr/>
        </p:nvPicPr>
        <p:blipFill>
          <a:blip r:embed="rId3" cstate="print"/>
          <a:srcRect/>
          <a:stretch>
            <a:fillRect/>
          </a:stretch>
        </p:blipFill>
        <p:spPr bwMode="auto">
          <a:xfrm>
            <a:off x="0" y="3124200"/>
            <a:ext cx="4876800" cy="3733800"/>
          </a:xfrm>
          <a:prstGeom prst="rect">
            <a:avLst/>
          </a:prstGeom>
          <a:noFill/>
        </p:spPr>
      </p:pic>
      <p:sp>
        <p:nvSpPr>
          <p:cNvPr id="14" name="Rectangle 13"/>
          <p:cNvSpPr/>
          <p:nvPr/>
        </p:nvSpPr>
        <p:spPr>
          <a:xfrm>
            <a:off x="1524000" y="0"/>
            <a:ext cx="603242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Day of Atonement</a:t>
            </a:r>
            <a:endParaRPr lang="en-US" sz="54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7" name="Rectangle 6"/>
          <p:cNvSpPr/>
          <p:nvPr/>
        </p:nvSpPr>
        <p:spPr>
          <a:xfrm>
            <a:off x="0" y="1524000"/>
            <a:ext cx="9144000" cy="1631216"/>
          </a:xfrm>
          <a:prstGeom prst="rect">
            <a:avLst/>
          </a:prstGeom>
          <a:solidFill>
            <a:srgbClr val="FF0000"/>
          </a:solidFill>
        </p:spPr>
        <p:txBody>
          <a:bodyPr wrap="square">
            <a:spAutoFit/>
          </a:bodyPr>
          <a:lstStyle/>
          <a:p>
            <a:r>
              <a:rPr lang="en-US" sz="2000" i="1" dirty="0" smtClean="0">
                <a:ln>
                  <a:solidFill>
                    <a:srgbClr val="92D050"/>
                  </a:solidFill>
                </a:ln>
                <a:solidFill>
                  <a:schemeClr val="bg1"/>
                </a:solidFill>
                <a:latin typeface="Arial Black" pitchFamily="34" charset="0"/>
              </a:rPr>
              <a:t>Atonement means- </a:t>
            </a:r>
            <a:r>
              <a:rPr lang="en-US" sz="2000" dirty="0" smtClean="0">
                <a:ln>
                  <a:solidFill>
                    <a:srgbClr val="92D050"/>
                  </a:solidFill>
                </a:ln>
                <a:solidFill>
                  <a:schemeClr val="bg1"/>
                </a:solidFill>
                <a:latin typeface="Arial Black" pitchFamily="34" charset="0"/>
              </a:rPr>
              <a:t>kâphar -</a:t>
            </a:r>
            <a:r>
              <a:rPr lang="en-US" sz="2000" i="1" dirty="0" smtClean="0">
                <a:ln>
                  <a:solidFill>
                    <a:srgbClr val="92D050"/>
                  </a:solidFill>
                </a:ln>
                <a:solidFill>
                  <a:schemeClr val="bg1"/>
                </a:solidFill>
                <a:latin typeface="Arial Black" pitchFamily="34" charset="0"/>
              </a:rPr>
              <a:t>kaw-far‘-</a:t>
            </a:r>
            <a:r>
              <a:rPr lang="en-US" sz="2000" dirty="0" smtClean="0">
                <a:ln>
                  <a:solidFill>
                    <a:srgbClr val="92D050"/>
                  </a:solidFill>
                </a:ln>
                <a:solidFill>
                  <a:schemeClr val="bg1"/>
                </a:solidFill>
                <a:latin typeface="Arial Black" pitchFamily="34" charset="0"/>
              </a:rPr>
              <a:t> to </a:t>
            </a:r>
            <a:r>
              <a:rPr lang="en-US" sz="2000" i="1" dirty="0" smtClean="0">
                <a:ln>
                  <a:solidFill>
                    <a:srgbClr val="92D050"/>
                  </a:solidFill>
                </a:ln>
                <a:solidFill>
                  <a:schemeClr val="bg1"/>
                </a:solidFill>
                <a:latin typeface="Arial Black" pitchFamily="34" charset="0"/>
              </a:rPr>
              <a:t>cover (specifically with bitumen); figuratively to expiate or condone, to placate or cancel: - appease, make (an) atonement, cleanse, disannul, forgive, be merciful, pacify, pardon, to pitch, purge (away), put off, (make) reconcile (-liation).</a:t>
            </a:r>
          </a:p>
        </p:txBody>
      </p:sp>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37890" name="Picture 2" descr="Why is the City of Bozrah only referenced in the Comparative Study ..."/>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p:spPr>
      </p:pic>
      <p:sp>
        <p:nvSpPr>
          <p:cNvPr id="2" name="Rectangle 1"/>
          <p:cNvSpPr/>
          <p:nvPr/>
        </p:nvSpPr>
        <p:spPr>
          <a:xfrm>
            <a:off x="1524000" y="0"/>
            <a:ext cx="603242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Day of Atonement</a:t>
            </a:r>
            <a:endParaRPr lang="en-US" sz="54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pic>
        <p:nvPicPr>
          <p:cNvPr id="6" name="Picture 5" descr="jesus return.jpg"/>
          <p:cNvPicPr>
            <a:picLocks noChangeAspect="1"/>
          </p:cNvPicPr>
          <p:nvPr/>
        </p:nvPicPr>
        <p:blipFill>
          <a:blip r:embed="rId4" cstate="print"/>
          <a:stretch>
            <a:fillRect/>
          </a:stretch>
        </p:blipFill>
        <p:spPr>
          <a:xfrm>
            <a:off x="2667000" y="2209800"/>
            <a:ext cx="3467100" cy="2524125"/>
          </a:xfrm>
          <a:prstGeom prst="rect">
            <a:avLst/>
          </a:prstGeom>
        </p:spPr>
      </p:pic>
      <p:sp>
        <p:nvSpPr>
          <p:cNvPr id="7" name="Rectangle 6"/>
          <p:cNvSpPr/>
          <p:nvPr/>
        </p:nvSpPr>
        <p:spPr>
          <a:xfrm>
            <a:off x="0" y="5867400"/>
            <a:ext cx="9144000" cy="830997"/>
          </a:xfrm>
          <a:prstGeom prst="rect">
            <a:avLst/>
          </a:prstGeom>
          <a:solidFill>
            <a:srgbClr val="FFFF00"/>
          </a:solidFill>
        </p:spPr>
        <p:txBody>
          <a:bodyPr wrap="square">
            <a:spAutoFit/>
          </a:bodyPr>
          <a:lstStyle/>
          <a:p>
            <a:r>
              <a:rPr lang="en-US" sz="2000" dirty="0" smtClean="0">
                <a:latin typeface="Arial Black" pitchFamily="34" charset="0"/>
              </a:rPr>
              <a:t>Isa 61:2 </a:t>
            </a:r>
            <a:r>
              <a:rPr lang="en-US" sz="2000" dirty="0" smtClean="0">
                <a:solidFill>
                  <a:srgbClr val="002060"/>
                </a:solidFill>
                <a:latin typeface="Arial Black" pitchFamily="34" charset="0"/>
              </a:rPr>
              <a:t>to proclaim the year of the LORD's favor </a:t>
            </a:r>
            <a:r>
              <a:rPr lang="en-US" sz="2400" dirty="0" smtClean="0">
                <a:solidFill>
                  <a:srgbClr val="FF0000"/>
                </a:solidFill>
                <a:latin typeface="Arial Black" pitchFamily="34" charset="0"/>
              </a:rPr>
              <a:t>and the day of vengeance of our God, </a:t>
            </a:r>
            <a:r>
              <a:rPr lang="en-US" sz="2000" dirty="0" smtClean="0">
                <a:solidFill>
                  <a:srgbClr val="002060"/>
                </a:solidFill>
                <a:latin typeface="Arial Black" pitchFamily="34" charset="0"/>
              </a:rPr>
              <a:t>to comfort all who mourn,</a:t>
            </a:r>
          </a:p>
        </p:txBody>
      </p:sp>
    </p:spTree>
  </p:cSld>
  <p:clrMapOvr>
    <a:masterClrMapping/>
  </p:clrMapOvr>
  <p:transition>
    <p:sndAc>
      <p:stSnd>
        <p:snd r:embed="rId2" name="horse hoof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6" presetClass="emph" presetSubtype="0" fill="hold" nodeType="afterEffect">
                                  <p:stCondLst>
                                    <p:cond delay="0"/>
                                  </p:stCondLst>
                                  <p:childTnLst>
                                    <p:animScale>
                                      <p:cBhvr>
                                        <p:cTn id="11" dur="2000" fill="hold"/>
                                        <p:tgtEl>
                                          <p:spTgt spid="6"/>
                                        </p:tgtEl>
                                      </p:cBhvr>
                                      <p:by x="150000" y="150000"/>
                                    </p:animScale>
                                  </p:childTnLst>
                                </p:cTn>
                              </p:par>
                            </p:childTnLst>
                          </p:cTn>
                        </p:par>
                        <p:par>
                          <p:cTn id="12" fill="hold">
                            <p:stCondLst>
                              <p:cond delay="7000"/>
                            </p:stCondLst>
                            <p:childTnLst>
                              <p:par>
                                <p:cTn id="13" presetID="53"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3584</TotalTime>
  <Words>2998</Words>
  <Application>Microsoft Office PowerPoint</Application>
  <PresentationFormat>On-screen Show (4:3)</PresentationFormat>
  <Paragraphs>183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Pedreira</dc:creator>
  <cp:lastModifiedBy>jpedreira</cp:lastModifiedBy>
  <cp:revision>617</cp:revision>
  <dcterms:created xsi:type="dcterms:W3CDTF">2011-11-05T15:41:14Z</dcterms:created>
  <dcterms:modified xsi:type="dcterms:W3CDTF">2013-10-24T12:54:08Z</dcterms:modified>
</cp:coreProperties>
</file>